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30.jpg" ContentType="image/jpg"/>
  <Override PartName="/ppt/media/image31.jpg" ContentType="image/jpg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5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3" r:id="rId1"/>
  </p:sldMasterIdLst>
  <p:notesMasterIdLst>
    <p:notesMasterId r:id="rId45"/>
  </p:notesMasterIdLst>
  <p:sldIdLst>
    <p:sldId id="256" r:id="rId2"/>
    <p:sldId id="534" r:id="rId3"/>
    <p:sldId id="584" r:id="rId4"/>
    <p:sldId id="583" r:id="rId5"/>
    <p:sldId id="579" r:id="rId6"/>
    <p:sldId id="519" r:id="rId7"/>
    <p:sldId id="521" r:id="rId8"/>
    <p:sldId id="520" r:id="rId9"/>
    <p:sldId id="570" r:id="rId10"/>
    <p:sldId id="495" r:id="rId11"/>
    <p:sldId id="567" r:id="rId12"/>
    <p:sldId id="568" r:id="rId13"/>
    <p:sldId id="498" r:id="rId14"/>
    <p:sldId id="547" r:id="rId15"/>
    <p:sldId id="555" r:id="rId16"/>
    <p:sldId id="556" r:id="rId17"/>
    <p:sldId id="566" r:id="rId18"/>
    <p:sldId id="279" r:id="rId19"/>
    <p:sldId id="571" r:id="rId20"/>
    <p:sldId id="561" r:id="rId21"/>
    <p:sldId id="280" r:id="rId22"/>
    <p:sldId id="281" r:id="rId23"/>
    <p:sldId id="282" r:id="rId24"/>
    <p:sldId id="551" r:id="rId25"/>
    <p:sldId id="540" r:id="rId26"/>
    <p:sldId id="587" r:id="rId27"/>
    <p:sldId id="576" r:id="rId28"/>
    <p:sldId id="575" r:id="rId29"/>
    <p:sldId id="581" r:id="rId30"/>
    <p:sldId id="580" r:id="rId31"/>
    <p:sldId id="586" r:id="rId32"/>
    <p:sldId id="499" r:id="rId33"/>
    <p:sldId id="582" r:id="rId34"/>
    <p:sldId id="585" r:id="rId35"/>
    <p:sldId id="544" r:id="rId36"/>
    <p:sldId id="513" r:id="rId37"/>
    <p:sldId id="514" r:id="rId38"/>
    <p:sldId id="573" r:id="rId39"/>
    <p:sldId id="531" r:id="rId40"/>
    <p:sldId id="552" r:id="rId41"/>
    <p:sldId id="538" r:id="rId42"/>
    <p:sldId id="574" r:id="rId43"/>
    <p:sldId id="56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73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68C4B-BAB8-4A66-B0FB-8BD87E9DE9F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CB4DB7-C199-4A2D-94E5-6BE818DC64F4}">
      <dgm:prSet/>
      <dgm:spPr>
        <a:solidFill>
          <a:srgbClr val="92D050"/>
        </a:solidFill>
      </dgm:spPr>
      <dgm:t>
        <a:bodyPr/>
        <a:lstStyle/>
        <a:p>
          <a:pPr algn="l" rtl="0"/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стерильні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- при проведенні </a:t>
          </a:r>
          <a:r>
            <a:rPr lang="uk-UA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інвазивних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 вимагають підтримки асептичних умов</a:t>
          </a:r>
          <a:endParaRPr lang="ru-RU" dirty="0">
            <a:solidFill>
              <a:schemeClr val="tx1"/>
            </a:solidFill>
          </a:endParaRPr>
        </a:p>
      </dgm:t>
    </dgm:pt>
    <dgm:pt modelId="{A2F50C5E-BEE0-45F4-97E4-71C036AFD079}" type="parTrans" cxnId="{C89C5876-C491-498E-BD14-9A22F4505249}">
      <dgm:prSet/>
      <dgm:spPr/>
      <dgm:t>
        <a:bodyPr/>
        <a:lstStyle/>
        <a:p>
          <a:endParaRPr lang="ru-RU"/>
        </a:p>
      </dgm:t>
    </dgm:pt>
    <dgm:pt modelId="{C6C342CD-2ABC-4E6A-8E7D-E2AFD91D21D0}" type="sibTrans" cxnId="{C89C5876-C491-498E-BD14-9A22F4505249}">
      <dgm:prSet/>
      <dgm:spPr/>
      <dgm:t>
        <a:bodyPr/>
        <a:lstStyle/>
        <a:p>
          <a:endParaRPr lang="ru-RU"/>
        </a:p>
      </dgm:t>
    </dgm:pt>
    <dgm:pt modelId="{7FE51155-E603-4FAC-A930-42969580C900}">
      <dgm:prSet/>
      <dgm:spPr/>
      <dgm:t>
        <a:bodyPr/>
        <a:lstStyle/>
        <a:p>
          <a:pPr algn="l" rtl="0"/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нестерильні/оглядові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—захист працівників при виконанні багатьох медичних маніпуляцій</a:t>
          </a:r>
          <a:endParaRPr lang="ru-RU" dirty="0">
            <a:solidFill>
              <a:schemeClr val="tx1"/>
            </a:solidFill>
          </a:endParaRPr>
        </a:p>
      </dgm:t>
    </dgm:pt>
    <dgm:pt modelId="{A0FBA558-853C-417E-83E9-38076253F2E3}" type="parTrans" cxnId="{99949D6F-B21E-4AD3-8298-53A92068A912}">
      <dgm:prSet/>
      <dgm:spPr/>
      <dgm:t>
        <a:bodyPr/>
        <a:lstStyle/>
        <a:p>
          <a:endParaRPr lang="ru-RU"/>
        </a:p>
      </dgm:t>
    </dgm:pt>
    <dgm:pt modelId="{AE0A9A40-8463-484D-B372-2EE04B32D28E}" type="sibTrans" cxnId="{99949D6F-B21E-4AD3-8298-53A92068A912}">
      <dgm:prSet/>
      <dgm:spPr/>
      <dgm:t>
        <a:bodyPr/>
        <a:lstStyle/>
        <a:p>
          <a:endParaRPr lang="ru-RU"/>
        </a:p>
      </dgm:t>
    </dgm:pt>
    <dgm:pt modelId="{96D53676-1E01-436D-A820-2D16ED18A098}">
      <dgm:prSet/>
      <dgm:spPr/>
      <dgm:t>
        <a:bodyPr/>
        <a:lstStyle/>
        <a:p>
          <a:pPr algn="l" rtl="0"/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рукавички для проведення хіміотерапії</a:t>
          </a:r>
          <a:endParaRPr lang="ru-RU" dirty="0">
            <a:solidFill>
              <a:schemeClr val="tx1"/>
            </a:solidFill>
          </a:endParaRPr>
        </a:p>
      </dgm:t>
    </dgm:pt>
    <dgm:pt modelId="{C0984554-FAC4-4786-B422-DC9F864B506E}" type="parTrans" cxnId="{5E80E399-63D0-4DC5-B9EA-D946B49272FF}">
      <dgm:prSet/>
      <dgm:spPr/>
      <dgm:t>
        <a:bodyPr/>
        <a:lstStyle/>
        <a:p>
          <a:endParaRPr lang="ru-RU"/>
        </a:p>
      </dgm:t>
    </dgm:pt>
    <dgm:pt modelId="{24BE7C3E-0E4A-4C8B-B03F-533D690E403E}" type="sibTrans" cxnId="{5E80E399-63D0-4DC5-B9EA-D946B49272FF}">
      <dgm:prSet/>
      <dgm:spPr/>
      <dgm:t>
        <a:bodyPr/>
        <a:lstStyle/>
        <a:p>
          <a:endParaRPr lang="ru-RU"/>
        </a:p>
      </dgm:t>
    </dgm:pt>
    <dgm:pt modelId="{67B3C6CD-6D00-4C5D-8E37-5AC6A76D1661}" type="pres">
      <dgm:prSet presAssocID="{3DB68C4B-BAB8-4A66-B0FB-8BD87E9DE9F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56D89E-1D83-4485-900E-9B57D2DB0011}" type="pres">
      <dgm:prSet presAssocID="{80CB4DB7-C199-4A2D-94E5-6BE818DC64F4}" presName="horFlow" presStyleCnt="0"/>
      <dgm:spPr/>
    </dgm:pt>
    <dgm:pt modelId="{C78144DD-1D8D-41BD-8037-AD677B485DC0}" type="pres">
      <dgm:prSet presAssocID="{80CB4DB7-C199-4A2D-94E5-6BE818DC64F4}" presName="bigChev" presStyleLbl="node1" presStyleIdx="0" presStyleCnt="3" custScaleX="340413"/>
      <dgm:spPr/>
    </dgm:pt>
    <dgm:pt modelId="{3D23E670-C060-46B2-A780-C18CD47566BA}" type="pres">
      <dgm:prSet presAssocID="{80CB4DB7-C199-4A2D-94E5-6BE818DC64F4}" presName="vSp" presStyleCnt="0"/>
      <dgm:spPr/>
    </dgm:pt>
    <dgm:pt modelId="{0ABC6646-B128-4B4D-8187-DD60153AA022}" type="pres">
      <dgm:prSet presAssocID="{7FE51155-E603-4FAC-A930-42969580C900}" presName="horFlow" presStyleCnt="0"/>
      <dgm:spPr/>
    </dgm:pt>
    <dgm:pt modelId="{6EE30471-7839-445C-AC1A-9F1E894BE9CC}" type="pres">
      <dgm:prSet presAssocID="{7FE51155-E603-4FAC-A930-42969580C900}" presName="bigChev" presStyleLbl="node1" presStyleIdx="1" presStyleCnt="3" custScaleX="340413"/>
      <dgm:spPr/>
    </dgm:pt>
    <dgm:pt modelId="{EE75D637-66AA-4683-ADD5-A3821EC961D9}" type="pres">
      <dgm:prSet presAssocID="{7FE51155-E603-4FAC-A930-42969580C900}" presName="vSp" presStyleCnt="0"/>
      <dgm:spPr/>
    </dgm:pt>
    <dgm:pt modelId="{1243F980-739C-43DF-B941-D296769BC041}" type="pres">
      <dgm:prSet presAssocID="{96D53676-1E01-436D-A820-2D16ED18A098}" presName="horFlow" presStyleCnt="0"/>
      <dgm:spPr/>
    </dgm:pt>
    <dgm:pt modelId="{11030436-FE8E-4C81-A881-8D911A8FAD8C}" type="pres">
      <dgm:prSet presAssocID="{96D53676-1E01-436D-A820-2D16ED18A098}" presName="bigChev" presStyleLbl="node1" presStyleIdx="2" presStyleCnt="3" custScaleX="340413"/>
      <dgm:spPr/>
    </dgm:pt>
  </dgm:ptLst>
  <dgm:cxnLst>
    <dgm:cxn modelId="{2F0CB027-41A4-43AF-B6DC-2680AF0F5C65}" type="presOf" srcId="{96D53676-1E01-436D-A820-2D16ED18A098}" destId="{11030436-FE8E-4C81-A881-8D911A8FAD8C}" srcOrd="0" destOrd="0" presId="urn:microsoft.com/office/officeart/2005/8/layout/lProcess3"/>
    <dgm:cxn modelId="{E3CC2849-E7AC-4606-BC43-6EDC8D7009C5}" type="presOf" srcId="{7FE51155-E603-4FAC-A930-42969580C900}" destId="{6EE30471-7839-445C-AC1A-9F1E894BE9CC}" srcOrd="0" destOrd="0" presId="urn:microsoft.com/office/officeart/2005/8/layout/lProcess3"/>
    <dgm:cxn modelId="{99949D6F-B21E-4AD3-8298-53A92068A912}" srcId="{3DB68C4B-BAB8-4A66-B0FB-8BD87E9DE9FB}" destId="{7FE51155-E603-4FAC-A930-42969580C900}" srcOrd="1" destOrd="0" parTransId="{A0FBA558-853C-417E-83E9-38076253F2E3}" sibTransId="{AE0A9A40-8463-484D-B372-2EE04B32D28E}"/>
    <dgm:cxn modelId="{C89C5876-C491-498E-BD14-9A22F4505249}" srcId="{3DB68C4B-BAB8-4A66-B0FB-8BD87E9DE9FB}" destId="{80CB4DB7-C199-4A2D-94E5-6BE818DC64F4}" srcOrd="0" destOrd="0" parTransId="{A2F50C5E-BEE0-45F4-97E4-71C036AFD079}" sibTransId="{C6C342CD-2ABC-4E6A-8E7D-E2AFD91D21D0}"/>
    <dgm:cxn modelId="{91EB4388-6AAE-4C9B-8EC9-260A8AC9F0C0}" type="presOf" srcId="{3DB68C4B-BAB8-4A66-B0FB-8BD87E9DE9FB}" destId="{67B3C6CD-6D00-4C5D-8E37-5AC6A76D1661}" srcOrd="0" destOrd="0" presId="urn:microsoft.com/office/officeart/2005/8/layout/lProcess3"/>
    <dgm:cxn modelId="{5E80E399-63D0-4DC5-B9EA-D946B49272FF}" srcId="{3DB68C4B-BAB8-4A66-B0FB-8BD87E9DE9FB}" destId="{96D53676-1E01-436D-A820-2D16ED18A098}" srcOrd="2" destOrd="0" parTransId="{C0984554-FAC4-4786-B422-DC9F864B506E}" sibTransId="{24BE7C3E-0E4A-4C8B-B03F-533D690E403E}"/>
    <dgm:cxn modelId="{63020CD5-B3DB-4D6E-9CBB-2F384E2B6A79}" type="presOf" srcId="{80CB4DB7-C199-4A2D-94E5-6BE818DC64F4}" destId="{C78144DD-1D8D-41BD-8037-AD677B485DC0}" srcOrd="0" destOrd="0" presId="urn:microsoft.com/office/officeart/2005/8/layout/lProcess3"/>
    <dgm:cxn modelId="{E65749CF-6C77-4BDF-B6DD-AA5FB53B85E8}" type="presParOf" srcId="{67B3C6CD-6D00-4C5D-8E37-5AC6A76D1661}" destId="{2456D89E-1D83-4485-900E-9B57D2DB0011}" srcOrd="0" destOrd="0" presId="urn:microsoft.com/office/officeart/2005/8/layout/lProcess3"/>
    <dgm:cxn modelId="{DCDBDE46-9137-49F6-98E7-831C4DD391EB}" type="presParOf" srcId="{2456D89E-1D83-4485-900E-9B57D2DB0011}" destId="{C78144DD-1D8D-41BD-8037-AD677B485DC0}" srcOrd="0" destOrd="0" presId="urn:microsoft.com/office/officeart/2005/8/layout/lProcess3"/>
    <dgm:cxn modelId="{8CE3FB8D-4FF9-42B6-84C9-BCEB97EA98C1}" type="presParOf" srcId="{67B3C6CD-6D00-4C5D-8E37-5AC6A76D1661}" destId="{3D23E670-C060-46B2-A780-C18CD47566BA}" srcOrd="1" destOrd="0" presId="urn:microsoft.com/office/officeart/2005/8/layout/lProcess3"/>
    <dgm:cxn modelId="{3BCC2661-CB4F-44DC-BA60-A664612818E3}" type="presParOf" srcId="{67B3C6CD-6D00-4C5D-8E37-5AC6A76D1661}" destId="{0ABC6646-B128-4B4D-8187-DD60153AA022}" srcOrd="2" destOrd="0" presId="urn:microsoft.com/office/officeart/2005/8/layout/lProcess3"/>
    <dgm:cxn modelId="{B31A0DA5-4A91-40BE-BC2B-317781A88562}" type="presParOf" srcId="{0ABC6646-B128-4B4D-8187-DD60153AA022}" destId="{6EE30471-7839-445C-AC1A-9F1E894BE9CC}" srcOrd="0" destOrd="0" presId="urn:microsoft.com/office/officeart/2005/8/layout/lProcess3"/>
    <dgm:cxn modelId="{11EAEB01-182F-46F0-9792-283F4DEDB4AC}" type="presParOf" srcId="{67B3C6CD-6D00-4C5D-8E37-5AC6A76D1661}" destId="{EE75D637-66AA-4683-ADD5-A3821EC961D9}" srcOrd="3" destOrd="0" presId="urn:microsoft.com/office/officeart/2005/8/layout/lProcess3"/>
    <dgm:cxn modelId="{9172A61E-FB0E-48B2-AD19-1568AD96ACF1}" type="presParOf" srcId="{67B3C6CD-6D00-4C5D-8E37-5AC6A76D1661}" destId="{1243F980-739C-43DF-B941-D296769BC041}" srcOrd="4" destOrd="0" presId="urn:microsoft.com/office/officeart/2005/8/layout/lProcess3"/>
    <dgm:cxn modelId="{0DD6CC76-0FAE-4B22-AC4C-FFA534201638}" type="presParOf" srcId="{1243F980-739C-43DF-B941-D296769BC041}" destId="{11030436-FE8E-4C81-A881-8D911A8FAD8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29B4D-13D9-442B-B02A-AC3C7098C7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DF1C9A-F8BE-4327-9698-757005DD5B0D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itchFamily="18" charset="0"/>
            </a:rPr>
            <a:t>Захищають від потрапляння </a:t>
          </a:r>
          <a:r>
            <a:rPr lang="uk-UA" b="1" dirty="0" err="1">
              <a:solidFill>
                <a:schemeClr val="tx1"/>
              </a:solidFill>
              <a:latin typeface="Times New Roman" pitchFamily="18" charset="0"/>
            </a:rPr>
            <a:t>великодисперсних</a:t>
          </a:r>
          <a:r>
            <a:rPr lang="uk-UA" altLang="ja-JP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інфекційних аерозолів </a:t>
          </a:r>
          <a:endParaRPr lang="ru-RU" b="1" dirty="0">
            <a:solidFill>
              <a:schemeClr val="tx1"/>
            </a:solidFill>
          </a:endParaRPr>
        </a:p>
      </dgm:t>
    </dgm:pt>
    <dgm:pt modelId="{7955AE1C-CB75-4186-A4E3-480BF5EBB4E7}" type="parTrans" cxnId="{FA79A2E4-43B5-4567-B155-EC57560135E9}">
      <dgm:prSet/>
      <dgm:spPr/>
      <dgm:t>
        <a:bodyPr/>
        <a:lstStyle/>
        <a:p>
          <a:endParaRPr lang="ru-RU"/>
        </a:p>
      </dgm:t>
    </dgm:pt>
    <dgm:pt modelId="{8FD576F0-0C59-4A32-9819-B6EE27EDFFBF}" type="sibTrans" cxnId="{FA79A2E4-43B5-4567-B155-EC57560135E9}">
      <dgm:prSet/>
      <dgm:spPr/>
      <dgm:t>
        <a:bodyPr/>
        <a:lstStyle/>
        <a:p>
          <a:endParaRPr lang="ru-RU"/>
        </a:p>
      </dgm:t>
    </dgm:pt>
    <dgm:pt modelId="{5801162B-701B-423A-89DA-72CDBFC4853B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її зволоженні - змінювати на нову</a:t>
          </a:r>
          <a:endParaRPr lang="ru-RU" b="1" dirty="0">
            <a:solidFill>
              <a:schemeClr val="tx1"/>
            </a:solidFill>
          </a:endParaRPr>
        </a:p>
      </dgm:t>
    </dgm:pt>
    <dgm:pt modelId="{06990AE4-79D8-481A-BF0C-A742D2F62F51}" type="parTrans" cxnId="{94C3DE66-9C46-4DF3-B8C3-297255F5FE79}">
      <dgm:prSet/>
      <dgm:spPr/>
      <dgm:t>
        <a:bodyPr/>
        <a:lstStyle/>
        <a:p>
          <a:endParaRPr lang="ru-RU"/>
        </a:p>
      </dgm:t>
    </dgm:pt>
    <dgm:pt modelId="{D93F8422-5628-4BA1-9BA5-294A6D5D61FD}" type="sibTrans" cxnId="{94C3DE66-9C46-4DF3-B8C3-297255F5FE79}">
      <dgm:prSet/>
      <dgm:spPr/>
      <dgm:t>
        <a:bodyPr/>
        <a:lstStyle/>
        <a:p>
          <a:endParaRPr lang="ru-RU"/>
        </a:p>
      </dgm:t>
    </dgm:pt>
    <dgm:pt modelId="{85DDAC61-976F-4A9D-8B1F-0EDE4F399C7C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itchFamily="18" charset="0"/>
            </a:rPr>
            <a:t>Змінювати маску кожні 2-3 години</a:t>
          </a:r>
          <a:endParaRPr lang="ru-RU" b="1" dirty="0">
            <a:solidFill>
              <a:schemeClr val="tx1"/>
            </a:solidFill>
          </a:endParaRPr>
        </a:p>
      </dgm:t>
    </dgm:pt>
    <dgm:pt modelId="{667822A6-B689-4FB0-8783-B187438838E0}" type="parTrans" cxnId="{8AB5B830-47D9-4190-B576-F3CEF1CFDCA7}">
      <dgm:prSet/>
      <dgm:spPr/>
      <dgm:t>
        <a:bodyPr/>
        <a:lstStyle/>
        <a:p>
          <a:endParaRPr lang="ru-RU"/>
        </a:p>
      </dgm:t>
    </dgm:pt>
    <dgm:pt modelId="{BF6B63B8-6DAE-44A3-A636-29EFF8F0CCC5}" type="sibTrans" cxnId="{8AB5B830-47D9-4190-B576-F3CEF1CFDCA7}">
      <dgm:prSet/>
      <dgm:spPr/>
      <dgm:t>
        <a:bodyPr/>
        <a:lstStyle/>
        <a:p>
          <a:endParaRPr lang="ru-RU"/>
        </a:p>
      </dgm:t>
    </dgm:pt>
    <dgm:pt modelId="{559199D8-9484-4257-8E73-1AC596A4ED8F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залишати використану маску на шиї, в кишені, на столі</a:t>
          </a:r>
          <a:endParaRPr lang="ru-RU" b="1" dirty="0">
            <a:solidFill>
              <a:schemeClr val="tx1"/>
            </a:solidFill>
          </a:endParaRPr>
        </a:p>
      </dgm:t>
    </dgm:pt>
    <dgm:pt modelId="{35973067-7944-4EF0-AEAC-AAA0658F568C}" type="parTrans" cxnId="{9F6D5B9A-30CB-4063-8100-01B7FE91F1F8}">
      <dgm:prSet/>
      <dgm:spPr/>
      <dgm:t>
        <a:bodyPr/>
        <a:lstStyle/>
        <a:p>
          <a:endParaRPr lang="ru-RU"/>
        </a:p>
      </dgm:t>
    </dgm:pt>
    <dgm:pt modelId="{CEEFE84A-D35E-44E5-83F1-0C91BC1A08E4}" type="sibTrans" cxnId="{9F6D5B9A-30CB-4063-8100-01B7FE91F1F8}">
      <dgm:prSet/>
      <dgm:spPr/>
      <dgm:t>
        <a:bodyPr/>
        <a:lstStyle/>
        <a:p>
          <a:endParaRPr lang="ru-RU"/>
        </a:p>
      </dgm:t>
    </dgm:pt>
    <dgm:pt modelId="{4D432F1A-E533-42B6-8448-1F66C519BAA2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Використану маску занурити в ємність з </a:t>
          </a:r>
          <a:r>
            <a:rPr lang="uk-UA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дезрозчином</a:t>
          </a:r>
          <a:endParaRPr lang="ru-RU" b="1" dirty="0">
            <a:solidFill>
              <a:schemeClr val="tx1"/>
            </a:solidFill>
          </a:endParaRPr>
        </a:p>
      </dgm:t>
    </dgm:pt>
    <dgm:pt modelId="{9ACAA7C5-5C40-4AA8-9233-40FBA029DF60}" type="parTrans" cxnId="{735AE436-A95F-4CF1-B766-45B5A61CA368}">
      <dgm:prSet/>
      <dgm:spPr/>
      <dgm:t>
        <a:bodyPr/>
        <a:lstStyle/>
        <a:p>
          <a:endParaRPr lang="ru-RU"/>
        </a:p>
      </dgm:t>
    </dgm:pt>
    <dgm:pt modelId="{D4C7899A-28B8-479A-AE33-C1A6D337265D}" type="sibTrans" cxnId="{735AE436-A95F-4CF1-B766-45B5A61CA368}">
      <dgm:prSet/>
      <dgm:spPr/>
      <dgm:t>
        <a:bodyPr/>
        <a:lstStyle/>
        <a:p>
          <a:endParaRPr lang="ru-RU"/>
        </a:p>
      </dgm:t>
    </dgm:pt>
    <dgm:pt modelId="{8882DC0E-F48C-4063-8CAC-B89B03C5E46F}" type="pres">
      <dgm:prSet presAssocID="{BD029B4D-13D9-442B-B02A-AC3C7098C793}" presName="diagram" presStyleCnt="0">
        <dgm:presLayoutVars>
          <dgm:dir/>
          <dgm:resizeHandles val="exact"/>
        </dgm:presLayoutVars>
      </dgm:prSet>
      <dgm:spPr/>
    </dgm:pt>
    <dgm:pt modelId="{69C028E7-74C0-4ADF-80A2-9C7E8DF5D06F}" type="pres">
      <dgm:prSet presAssocID="{31DF1C9A-F8BE-4327-9698-757005DD5B0D}" presName="node" presStyleLbl="node1" presStyleIdx="0" presStyleCnt="5">
        <dgm:presLayoutVars>
          <dgm:bulletEnabled val="1"/>
        </dgm:presLayoutVars>
      </dgm:prSet>
      <dgm:spPr/>
    </dgm:pt>
    <dgm:pt modelId="{D986B976-A574-4015-A9B8-2D37BC352BED}" type="pres">
      <dgm:prSet presAssocID="{8FD576F0-0C59-4A32-9819-B6EE27EDFFBF}" presName="sibTrans" presStyleCnt="0"/>
      <dgm:spPr/>
    </dgm:pt>
    <dgm:pt modelId="{9B869EC2-77BF-4363-AD49-1FADE571D2B1}" type="pres">
      <dgm:prSet presAssocID="{5801162B-701B-423A-89DA-72CDBFC4853B}" presName="node" presStyleLbl="node1" presStyleIdx="1" presStyleCnt="5">
        <dgm:presLayoutVars>
          <dgm:bulletEnabled val="1"/>
        </dgm:presLayoutVars>
      </dgm:prSet>
      <dgm:spPr/>
    </dgm:pt>
    <dgm:pt modelId="{DB7E4038-52C1-41D8-9156-386FC17A1146}" type="pres">
      <dgm:prSet presAssocID="{D93F8422-5628-4BA1-9BA5-294A6D5D61FD}" presName="sibTrans" presStyleCnt="0"/>
      <dgm:spPr/>
    </dgm:pt>
    <dgm:pt modelId="{8F966AC6-7619-48BE-BA11-30F1633C05CD}" type="pres">
      <dgm:prSet presAssocID="{85DDAC61-976F-4A9D-8B1F-0EDE4F399C7C}" presName="node" presStyleLbl="node1" presStyleIdx="2" presStyleCnt="5">
        <dgm:presLayoutVars>
          <dgm:bulletEnabled val="1"/>
        </dgm:presLayoutVars>
      </dgm:prSet>
      <dgm:spPr/>
    </dgm:pt>
    <dgm:pt modelId="{CEB985A5-DFC5-4F34-8093-A4D0E7E18C29}" type="pres">
      <dgm:prSet presAssocID="{BF6B63B8-6DAE-44A3-A636-29EFF8F0CCC5}" presName="sibTrans" presStyleCnt="0"/>
      <dgm:spPr/>
    </dgm:pt>
    <dgm:pt modelId="{51A44FB7-0B0B-4DE1-AE61-06F7625B36BA}" type="pres">
      <dgm:prSet presAssocID="{559199D8-9484-4257-8E73-1AC596A4ED8F}" presName="node" presStyleLbl="node1" presStyleIdx="3" presStyleCnt="5">
        <dgm:presLayoutVars>
          <dgm:bulletEnabled val="1"/>
        </dgm:presLayoutVars>
      </dgm:prSet>
      <dgm:spPr/>
    </dgm:pt>
    <dgm:pt modelId="{6DD4E8C8-6D27-402B-9F3F-C2AC305B9DB7}" type="pres">
      <dgm:prSet presAssocID="{CEEFE84A-D35E-44E5-83F1-0C91BC1A08E4}" presName="sibTrans" presStyleCnt="0"/>
      <dgm:spPr/>
    </dgm:pt>
    <dgm:pt modelId="{C058676C-B663-44E5-BD68-CC238ECBB44F}" type="pres">
      <dgm:prSet presAssocID="{4D432F1A-E533-42B6-8448-1F66C519BAA2}" presName="node" presStyleLbl="node1" presStyleIdx="4" presStyleCnt="5">
        <dgm:presLayoutVars>
          <dgm:bulletEnabled val="1"/>
        </dgm:presLayoutVars>
      </dgm:prSet>
      <dgm:spPr/>
    </dgm:pt>
  </dgm:ptLst>
  <dgm:cxnLst>
    <dgm:cxn modelId="{FF45B805-CB17-4443-B223-90BEEF4C8552}" type="presOf" srcId="{4D432F1A-E533-42B6-8448-1F66C519BAA2}" destId="{C058676C-B663-44E5-BD68-CC238ECBB44F}" srcOrd="0" destOrd="0" presId="urn:microsoft.com/office/officeart/2005/8/layout/default"/>
    <dgm:cxn modelId="{8AB5B830-47D9-4190-B576-F3CEF1CFDCA7}" srcId="{BD029B4D-13D9-442B-B02A-AC3C7098C793}" destId="{85DDAC61-976F-4A9D-8B1F-0EDE4F399C7C}" srcOrd="2" destOrd="0" parTransId="{667822A6-B689-4FB0-8783-B187438838E0}" sibTransId="{BF6B63B8-6DAE-44A3-A636-29EFF8F0CCC5}"/>
    <dgm:cxn modelId="{735AE436-A95F-4CF1-B766-45B5A61CA368}" srcId="{BD029B4D-13D9-442B-B02A-AC3C7098C793}" destId="{4D432F1A-E533-42B6-8448-1F66C519BAA2}" srcOrd="4" destOrd="0" parTransId="{9ACAA7C5-5C40-4AA8-9233-40FBA029DF60}" sibTransId="{D4C7899A-28B8-479A-AE33-C1A6D337265D}"/>
    <dgm:cxn modelId="{94C3DE66-9C46-4DF3-B8C3-297255F5FE79}" srcId="{BD029B4D-13D9-442B-B02A-AC3C7098C793}" destId="{5801162B-701B-423A-89DA-72CDBFC4853B}" srcOrd="1" destOrd="0" parTransId="{06990AE4-79D8-481A-BF0C-A742D2F62F51}" sibTransId="{D93F8422-5628-4BA1-9BA5-294A6D5D61FD}"/>
    <dgm:cxn modelId="{A75A364C-4F31-4A25-B28C-502E911DFF15}" type="presOf" srcId="{31DF1C9A-F8BE-4327-9698-757005DD5B0D}" destId="{69C028E7-74C0-4ADF-80A2-9C7E8DF5D06F}" srcOrd="0" destOrd="0" presId="urn:microsoft.com/office/officeart/2005/8/layout/default"/>
    <dgm:cxn modelId="{9F6D5B9A-30CB-4063-8100-01B7FE91F1F8}" srcId="{BD029B4D-13D9-442B-B02A-AC3C7098C793}" destId="{559199D8-9484-4257-8E73-1AC596A4ED8F}" srcOrd="3" destOrd="0" parTransId="{35973067-7944-4EF0-AEAC-AAA0658F568C}" sibTransId="{CEEFE84A-D35E-44E5-83F1-0C91BC1A08E4}"/>
    <dgm:cxn modelId="{66F63DC1-4234-4F00-BA43-30ECD01392C6}" type="presOf" srcId="{85DDAC61-976F-4A9D-8B1F-0EDE4F399C7C}" destId="{8F966AC6-7619-48BE-BA11-30F1633C05CD}" srcOrd="0" destOrd="0" presId="urn:microsoft.com/office/officeart/2005/8/layout/default"/>
    <dgm:cxn modelId="{16E17CE3-67C9-4BCC-8895-11BF76C7EE2E}" type="presOf" srcId="{559199D8-9484-4257-8E73-1AC596A4ED8F}" destId="{51A44FB7-0B0B-4DE1-AE61-06F7625B36BA}" srcOrd="0" destOrd="0" presId="urn:microsoft.com/office/officeart/2005/8/layout/default"/>
    <dgm:cxn modelId="{FA79A2E4-43B5-4567-B155-EC57560135E9}" srcId="{BD029B4D-13D9-442B-B02A-AC3C7098C793}" destId="{31DF1C9A-F8BE-4327-9698-757005DD5B0D}" srcOrd="0" destOrd="0" parTransId="{7955AE1C-CB75-4186-A4E3-480BF5EBB4E7}" sibTransId="{8FD576F0-0C59-4A32-9819-B6EE27EDFFBF}"/>
    <dgm:cxn modelId="{BE6192E6-D678-47C9-AF49-5D93CDA6B594}" type="presOf" srcId="{BD029B4D-13D9-442B-B02A-AC3C7098C793}" destId="{8882DC0E-F48C-4063-8CAC-B89B03C5E46F}" srcOrd="0" destOrd="0" presId="urn:microsoft.com/office/officeart/2005/8/layout/default"/>
    <dgm:cxn modelId="{E19120FC-ADDD-4EB6-8FD1-7F012009BF0A}" type="presOf" srcId="{5801162B-701B-423A-89DA-72CDBFC4853B}" destId="{9B869EC2-77BF-4363-AD49-1FADE571D2B1}" srcOrd="0" destOrd="0" presId="urn:microsoft.com/office/officeart/2005/8/layout/default"/>
    <dgm:cxn modelId="{50355811-E32B-40D2-9541-7D1376C64BBD}" type="presParOf" srcId="{8882DC0E-F48C-4063-8CAC-B89B03C5E46F}" destId="{69C028E7-74C0-4ADF-80A2-9C7E8DF5D06F}" srcOrd="0" destOrd="0" presId="urn:microsoft.com/office/officeart/2005/8/layout/default"/>
    <dgm:cxn modelId="{80EDF3B4-582E-45F3-A0F7-82781BF31B23}" type="presParOf" srcId="{8882DC0E-F48C-4063-8CAC-B89B03C5E46F}" destId="{D986B976-A574-4015-A9B8-2D37BC352BED}" srcOrd="1" destOrd="0" presId="urn:microsoft.com/office/officeart/2005/8/layout/default"/>
    <dgm:cxn modelId="{21F01F72-6424-4BB7-9BF1-BD60F1FAC9E7}" type="presParOf" srcId="{8882DC0E-F48C-4063-8CAC-B89B03C5E46F}" destId="{9B869EC2-77BF-4363-AD49-1FADE571D2B1}" srcOrd="2" destOrd="0" presId="urn:microsoft.com/office/officeart/2005/8/layout/default"/>
    <dgm:cxn modelId="{332EFF14-8BD5-4EDE-A93A-1AB4552A4539}" type="presParOf" srcId="{8882DC0E-F48C-4063-8CAC-B89B03C5E46F}" destId="{DB7E4038-52C1-41D8-9156-386FC17A1146}" srcOrd="3" destOrd="0" presId="urn:microsoft.com/office/officeart/2005/8/layout/default"/>
    <dgm:cxn modelId="{26B83FD4-4FBD-4E8A-90E3-D009AB4335A6}" type="presParOf" srcId="{8882DC0E-F48C-4063-8CAC-B89B03C5E46F}" destId="{8F966AC6-7619-48BE-BA11-30F1633C05CD}" srcOrd="4" destOrd="0" presId="urn:microsoft.com/office/officeart/2005/8/layout/default"/>
    <dgm:cxn modelId="{1C230EC6-924A-4236-8C4F-0D78284219E2}" type="presParOf" srcId="{8882DC0E-F48C-4063-8CAC-B89B03C5E46F}" destId="{CEB985A5-DFC5-4F34-8093-A4D0E7E18C29}" srcOrd="5" destOrd="0" presId="urn:microsoft.com/office/officeart/2005/8/layout/default"/>
    <dgm:cxn modelId="{DD2357DE-5DBD-4768-BEA7-AB6E4175AB9A}" type="presParOf" srcId="{8882DC0E-F48C-4063-8CAC-B89B03C5E46F}" destId="{51A44FB7-0B0B-4DE1-AE61-06F7625B36BA}" srcOrd="6" destOrd="0" presId="urn:microsoft.com/office/officeart/2005/8/layout/default"/>
    <dgm:cxn modelId="{EA1969AA-1A21-43A6-80D2-7E8CD59AF5F6}" type="presParOf" srcId="{8882DC0E-F48C-4063-8CAC-B89B03C5E46F}" destId="{6DD4E8C8-6D27-402B-9F3F-C2AC305B9DB7}" srcOrd="7" destOrd="0" presId="urn:microsoft.com/office/officeart/2005/8/layout/default"/>
    <dgm:cxn modelId="{7D29E6EA-A53B-43A1-A547-2AD9B897B182}" type="presParOf" srcId="{8882DC0E-F48C-4063-8CAC-B89B03C5E46F}" destId="{C058676C-B663-44E5-BD68-CC238ECBB4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755E6-8B6F-49E0-9A17-134C14EDF31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DA3080-FC57-44AC-AA37-B07BE6DD2F82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Пацієнта</a:t>
          </a:r>
        </a:p>
        <a:p>
          <a:r>
            <a: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 з кашлем </a:t>
          </a:r>
          <a:endParaRPr lang="ru-RU" sz="1400" b="1" dirty="0">
            <a:solidFill>
              <a:schemeClr val="tx1"/>
            </a:solidFill>
          </a:endParaRPr>
        </a:p>
      </dgm:t>
    </dgm:pt>
    <dgm:pt modelId="{0655561D-1151-4DE0-915C-56A6F206ED00}" type="parTrans" cxnId="{825362BA-B857-4BF0-A90C-819F70A03C9C}">
      <dgm:prSet/>
      <dgm:spPr/>
      <dgm:t>
        <a:bodyPr/>
        <a:lstStyle/>
        <a:p>
          <a:endParaRPr lang="ru-RU"/>
        </a:p>
      </dgm:t>
    </dgm:pt>
    <dgm:pt modelId="{8A34F186-43A4-460D-AC7F-93DC6B0D24A1}" type="sibTrans" cxnId="{825362BA-B857-4BF0-A90C-819F70A03C9C}">
      <dgm:prSet/>
      <dgm:spPr/>
      <dgm:t>
        <a:bodyPr/>
        <a:lstStyle/>
        <a:p>
          <a:endParaRPr lang="ru-RU"/>
        </a:p>
      </dgm:t>
    </dgm:pt>
    <dgm:pt modelId="{ED417F17-AA0A-4647-BEA3-3711D4C4C750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Обмеження потенційного розповсюдження респіраторних виділень, що можуть містити інфекційні агенти</a:t>
          </a:r>
          <a:endParaRPr lang="ru-RU" sz="1800" dirty="0"/>
        </a:p>
      </dgm:t>
    </dgm:pt>
    <dgm:pt modelId="{FCD0BB2D-4C59-4760-ABD0-14913389B5E0}" type="parTrans" cxnId="{997EC45C-8B0F-462F-A5B7-660F57DFE8F6}">
      <dgm:prSet/>
      <dgm:spPr/>
      <dgm:t>
        <a:bodyPr/>
        <a:lstStyle/>
        <a:p>
          <a:endParaRPr lang="ru-RU"/>
        </a:p>
      </dgm:t>
    </dgm:pt>
    <dgm:pt modelId="{BD708BCC-F27F-4B4B-99F9-A0BA485B73C6}" type="sibTrans" cxnId="{997EC45C-8B0F-462F-A5B7-660F57DFE8F6}">
      <dgm:prSet/>
      <dgm:spPr/>
      <dgm:t>
        <a:bodyPr/>
        <a:lstStyle/>
        <a:p>
          <a:endParaRPr lang="ru-RU"/>
        </a:p>
      </dgm:t>
    </dgm:pt>
    <dgm:pt modelId="{3D87A4A7-726B-4DE1-8855-26923B85C05D}">
      <dgm:prSet phldrT="[Текст]" custT="1"/>
      <dgm:spPr/>
      <dgm:t>
        <a:bodyPr/>
        <a:lstStyle/>
        <a:p>
          <a:r>
            <a:rPr lang="uk-UA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ками</a:t>
          </a:r>
          <a:endParaRPr lang="ru-RU" sz="1600" b="1" dirty="0">
            <a:solidFill>
              <a:schemeClr val="tx1"/>
            </a:solidFill>
          </a:endParaRPr>
        </a:p>
      </dgm:t>
    </dgm:pt>
    <dgm:pt modelId="{0A727B7F-DEC1-45A1-9971-A7C9070DBFC4}" type="parTrans" cxnId="{F1688F0E-7B07-4363-AC3C-30D02B365879}">
      <dgm:prSet/>
      <dgm:spPr/>
      <dgm:t>
        <a:bodyPr/>
        <a:lstStyle/>
        <a:p>
          <a:endParaRPr lang="ru-RU"/>
        </a:p>
      </dgm:t>
    </dgm:pt>
    <dgm:pt modelId="{FA1E06CE-A4FB-44D8-BB8B-50A4CA07731F}" type="sibTrans" cxnId="{F1688F0E-7B07-4363-AC3C-30D02B365879}">
      <dgm:prSet/>
      <dgm:spPr/>
      <dgm:t>
        <a:bodyPr/>
        <a:lstStyle/>
        <a:p>
          <a:endParaRPr lang="ru-RU"/>
        </a:p>
      </dgm:t>
    </dgm:pt>
    <dgm:pt modelId="{21767BCD-8CBF-48DB-8F75-ADE70201AB62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З метою їх захисту під час контакту з пацієнтами та/або біологічними виділеннями від них</a:t>
          </a:r>
          <a:endParaRPr lang="ru-RU" sz="1800" dirty="0"/>
        </a:p>
      </dgm:t>
    </dgm:pt>
    <dgm:pt modelId="{039DF20D-7178-47B8-B0C7-31D4CACFE293}" type="parTrans" cxnId="{41592B64-E9AC-466F-908F-05A8218D97E4}">
      <dgm:prSet/>
      <dgm:spPr/>
      <dgm:t>
        <a:bodyPr/>
        <a:lstStyle/>
        <a:p>
          <a:endParaRPr lang="ru-RU"/>
        </a:p>
      </dgm:t>
    </dgm:pt>
    <dgm:pt modelId="{2B4AB151-DC53-4C8C-A9A7-17C7BC9E2CB4}" type="sibTrans" cxnId="{41592B64-E9AC-466F-908F-05A8218D97E4}">
      <dgm:prSet/>
      <dgm:spPr/>
      <dgm:t>
        <a:bodyPr/>
        <a:lstStyle/>
        <a:p>
          <a:endParaRPr lang="ru-RU"/>
        </a:p>
      </dgm:t>
    </dgm:pt>
    <dgm:pt modelId="{3B2B8312-0725-4C0E-ABA2-126DAD8E6B4B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При виконанні процедур і маніпуляцій, що вимагають стерильності, з метою захисту пацієнтів від можливого впливу інфекційних агентів, які можуть переноситися в носі та/або роті</a:t>
          </a:r>
          <a:endParaRPr lang="ru-RU" sz="1800" dirty="0"/>
        </a:p>
      </dgm:t>
    </dgm:pt>
    <dgm:pt modelId="{41B839C2-ADCB-4A2D-8AF4-B7FB8EB239AE}" type="parTrans" cxnId="{41B9240E-6E85-4D81-BDA7-E029E6357761}">
      <dgm:prSet/>
      <dgm:spPr/>
      <dgm:t>
        <a:bodyPr/>
        <a:lstStyle/>
        <a:p>
          <a:endParaRPr lang="ru-RU"/>
        </a:p>
      </dgm:t>
    </dgm:pt>
    <dgm:pt modelId="{093DCDAC-96BA-420C-A558-0612016FDA9A}" type="sibTrans" cxnId="{41B9240E-6E85-4D81-BDA7-E029E6357761}">
      <dgm:prSet/>
      <dgm:spPr/>
      <dgm:t>
        <a:bodyPr/>
        <a:lstStyle/>
        <a:p>
          <a:endParaRPr lang="ru-RU"/>
        </a:p>
      </dgm:t>
    </dgm:pt>
    <dgm:pt modelId="{A9FEF515-C9D7-4DD4-9F06-65046E045789}">
      <dgm:prSet phldrT="[Текст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dirty="0">
              <a:latin typeface="Times New Roman" pitchFamily="18" charset="0"/>
              <a:cs typeface="Times New Roman" pitchFamily="18" charset="0"/>
            </a:rPr>
            <a:t>Можна використовувати в поєднанні із захисними окулярами</a:t>
          </a:r>
          <a:endParaRPr lang="ru-RU" sz="1600" dirty="0"/>
        </a:p>
      </dgm:t>
    </dgm:pt>
    <dgm:pt modelId="{003173A4-DF1C-4B57-8E36-C020A76EB127}" type="parTrans" cxnId="{89C4397D-64A1-478C-851E-C125498E6758}">
      <dgm:prSet/>
      <dgm:spPr/>
      <dgm:t>
        <a:bodyPr/>
        <a:lstStyle/>
        <a:p>
          <a:endParaRPr lang="ru-RU"/>
        </a:p>
      </dgm:t>
    </dgm:pt>
    <dgm:pt modelId="{D12D59D0-3381-436B-AF15-CDDC53FB7161}" type="sibTrans" cxnId="{89C4397D-64A1-478C-851E-C125498E6758}">
      <dgm:prSet/>
      <dgm:spPr/>
      <dgm:t>
        <a:bodyPr/>
        <a:lstStyle/>
        <a:p>
          <a:endParaRPr lang="ru-RU"/>
        </a:p>
      </dgm:t>
    </dgm:pt>
    <dgm:pt modelId="{37B9B894-FAC4-4EFE-AD75-D8C1F5AA0EE3}">
      <dgm:prSet phldrT="[Текст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dirty="0">
              <a:latin typeface="Times New Roman" pitchFamily="18" charset="0"/>
              <a:cs typeface="Times New Roman" pitchFamily="18" charset="0"/>
            </a:rPr>
            <a:t>Знімати маски слід після зняття рукавичок і виконання гігієни рук. </a:t>
          </a:r>
          <a:endParaRPr lang="ru-RU" sz="1600" dirty="0"/>
        </a:p>
      </dgm:t>
    </dgm:pt>
    <dgm:pt modelId="{9C8E5D35-453F-4B26-9137-7F1434BAEC1D}" type="parTrans" cxnId="{652C5F5D-F17C-4CE9-AE53-4671CCADFA82}">
      <dgm:prSet/>
      <dgm:spPr/>
      <dgm:t>
        <a:bodyPr/>
        <a:lstStyle/>
        <a:p>
          <a:endParaRPr lang="ru-RU"/>
        </a:p>
      </dgm:t>
    </dgm:pt>
    <dgm:pt modelId="{7041F986-B47C-4E61-880A-23C06493581E}" type="sibTrans" cxnId="{652C5F5D-F17C-4CE9-AE53-4671CCADFA82}">
      <dgm:prSet/>
      <dgm:spPr/>
      <dgm:t>
        <a:bodyPr/>
        <a:lstStyle/>
        <a:p>
          <a:endParaRPr lang="ru-RU"/>
        </a:p>
      </dgm:t>
    </dgm:pt>
    <dgm:pt modelId="{71E921FA-06B3-48ED-BF82-F4A9AA2C7456}">
      <dgm:prSet/>
      <dgm:spPr/>
      <dgm:t>
        <a:bodyPr/>
        <a:lstStyle/>
        <a:p>
          <a:endParaRPr lang="uk-UA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47F50-D10C-43CE-8F1F-D4A9C0C5C15E}" type="parTrans" cxnId="{9BA6E020-2891-4965-978D-9820848BB9D3}">
      <dgm:prSet/>
      <dgm:spPr/>
      <dgm:t>
        <a:bodyPr/>
        <a:lstStyle/>
        <a:p>
          <a:endParaRPr lang="ru-RU"/>
        </a:p>
      </dgm:t>
    </dgm:pt>
    <dgm:pt modelId="{8AE30FD8-C988-4800-BEC7-8F8EB61B5B20}" type="sibTrans" cxnId="{9BA6E020-2891-4965-978D-9820848BB9D3}">
      <dgm:prSet/>
      <dgm:spPr/>
      <dgm:t>
        <a:bodyPr/>
        <a:lstStyle/>
        <a:p>
          <a:endParaRPr lang="ru-RU"/>
        </a:p>
      </dgm:t>
    </dgm:pt>
    <dgm:pt modelId="{3E66CC01-F4D4-47EF-B61D-3D2BB1A44223}">
      <dgm:prSet custT="1"/>
      <dgm:spPr/>
      <dgm:t>
        <a:bodyPr/>
        <a:lstStyle/>
        <a:p>
          <a:r>
            <a:rPr lang="uk-UA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слід використовувати замість респіраторів!!!!</a:t>
          </a:r>
          <a:endParaRPr lang="ru-RU" sz="2800" dirty="0"/>
        </a:p>
      </dgm:t>
    </dgm:pt>
    <dgm:pt modelId="{5DA08FF1-F0DF-40BE-B85F-5A23E4C82FE8}" type="parTrans" cxnId="{33B61D93-2AEF-4AE9-9E2D-77158B8F5477}">
      <dgm:prSet/>
      <dgm:spPr/>
      <dgm:t>
        <a:bodyPr/>
        <a:lstStyle/>
        <a:p>
          <a:endParaRPr lang="ru-RU"/>
        </a:p>
      </dgm:t>
    </dgm:pt>
    <dgm:pt modelId="{C907FE6C-CF65-4CA2-8BCE-E16582EC4B64}" type="sibTrans" cxnId="{33B61D93-2AEF-4AE9-9E2D-77158B8F5477}">
      <dgm:prSet/>
      <dgm:spPr/>
      <dgm:t>
        <a:bodyPr/>
        <a:lstStyle/>
        <a:p>
          <a:endParaRPr lang="ru-RU"/>
        </a:p>
      </dgm:t>
    </dgm:pt>
    <dgm:pt modelId="{AE9BFD2F-E5BF-4E36-B15D-8AABC471C01C}">
      <dgm:prSet phldrT="[Текст]" phldr="1"/>
      <dgm:spPr/>
      <dgm:t>
        <a:bodyPr/>
        <a:lstStyle/>
        <a:p>
          <a:endParaRPr lang="ru-RU" dirty="0"/>
        </a:p>
      </dgm:t>
    </dgm:pt>
    <dgm:pt modelId="{D3CF9FEA-F8AE-41CB-AE44-277AFE744E42}" type="sibTrans" cxnId="{B8586CD2-7B33-4C7B-A6F4-8C327854276D}">
      <dgm:prSet/>
      <dgm:spPr/>
      <dgm:t>
        <a:bodyPr/>
        <a:lstStyle/>
        <a:p>
          <a:endParaRPr lang="ru-RU"/>
        </a:p>
      </dgm:t>
    </dgm:pt>
    <dgm:pt modelId="{2EBACF92-50A5-4F4E-A991-ACAFF29C13D5}" type="parTrans" cxnId="{B8586CD2-7B33-4C7B-A6F4-8C327854276D}">
      <dgm:prSet/>
      <dgm:spPr/>
      <dgm:t>
        <a:bodyPr/>
        <a:lstStyle/>
        <a:p>
          <a:endParaRPr lang="ru-RU"/>
        </a:p>
      </dgm:t>
    </dgm:pt>
    <dgm:pt modelId="{340C4056-2416-4CCC-9953-C362896C581D}">
      <dgm:prSet phldrT="[Текст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dirty="0">
              <a:latin typeface="Times New Roman" pitchFamily="18" charset="0"/>
              <a:cs typeface="Times New Roman" pitchFamily="18" charset="0"/>
            </a:rPr>
            <a:t>Проведення гігієни рук після доторкування до передньої частини маски (брудної ділянки) - контамінація  шкіри рук</a:t>
          </a:r>
          <a:endParaRPr lang="ru-RU" sz="1600" dirty="0"/>
        </a:p>
      </dgm:t>
    </dgm:pt>
    <dgm:pt modelId="{114735AD-C788-4BF5-9814-6F1B6D3A32FB}" type="parTrans" cxnId="{0A6631BC-6268-458B-88E2-BE5096321CEF}">
      <dgm:prSet/>
      <dgm:spPr/>
    </dgm:pt>
    <dgm:pt modelId="{8087F743-D685-4BD5-B8AE-25E62F8B28BC}" type="sibTrans" cxnId="{0A6631BC-6268-458B-88E2-BE5096321CEF}">
      <dgm:prSet/>
      <dgm:spPr/>
    </dgm:pt>
    <dgm:pt modelId="{AE52F3FC-AE2E-41C8-84F3-CB0F91788077}" type="pres">
      <dgm:prSet presAssocID="{FBA755E6-8B6F-49E0-9A17-134C14EDF312}" presName="linearFlow" presStyleCnt="0">
        <dgm:presLayoutVars>
          <dgm:dir/>
          <dgm:animLvl val="lvl"/>
          <dgm:resizeHandles val="exact"/>
        </dgm:presLayoutVars>
      </dgm:prSet>
      <dgm:spPr/>
    </dgm:pt>
    <dgm:pt modelId="{6B74E6D9-239B-428D-9A2F-BF87814AC61B}" type="pres">
      <dgm:prSet presAssocID="{0CDA3080-FC57-44AC-AA37-B07BE6DD2F82}" presName="composite" presStyleCnt="0"/>
      <dgm:spPr/>
    </dgm:pt>
    <dgm:pt modelId="{60EC067F-E1CD-4F81-8E26-29F8AF0906F1}" type="pres">
      <dgm:prSet presAssocID="{0CDA3080-FC57-44AC-AA37-B07BE6DD2F8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3669B65-4413-4BEC-BAC9-3C6DA3427AFA}" type="pres">
      <dgm:prSet presAssocID="{0CDA3080-FC57-44AC-AA37-B07BE6DD2F82}" presName="descendantText" presStyleLbl="alignAcc1" presStyleIdx="0" presStyleCnt="4" custScaleY="104363">
        <dgm:presLayoutVars>
          <dgm:bulletEnabled val="1"/>
        </dgm:presLayoutVars>
      </dgm:prSet>
      <dgm:spPr/>
    </dgm:pt>
    <dgm:pt modelId="{0BBC2CDD-144E-4D4E-8967-868020919E42}" type="pres">
      <dgm:prSet presAssocID="{8A34F186-43A4-460D-AC7F-93DC6B0D24A1}" presName="sp" presStyleCnt="0"/>
      <dgm:spPr/>
    </dgm:pt>
    <dgm:pt modelId="{72ABC8FD-C14F-4417-B280-0FECDF4D1771}" type="pres">
      <dgm:prSet presAssocID="{3D87A4A7-726B-4DE1-8855-26923B85C05D}" presName="composite" presStyleCnt="0"/>
      <dgm:spPr/>
    </dgm:pt>
    <dgm:pt modelId="{CCAEBA78-3F29-4837-B9D6-4DF7B3A5BE2A}" type="pres">
      <dgm:prSet presAssocID="{3D87A4A7-726B-4DE1-8855-26923B85C05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E8899B6-D4E5-4A00-B176-F4CBE32929AB}" type="pres">
      <dgm:prSet presAssocID="{3D87A4A7-726B-4DE1-8855-26923B85C05D}" presName="descendantText" presStyleLbl="alignAcc1" presStyleIdx="1" presStyleCnt="4">
        <dgm:presLayoutVars>
          <dgm:bulletEnabled val="1"/>
        </dgm:presLayoutVars>
      </dgm:prSet>
      <dgm:spPr/>
    </dgm:pt>
    <dgm:pt modelId="{186A0ACF-1E07-48BA-931E-7094D12D17D2}" type="pres">
      <dgm:prSet presAssocID="{FA1E06CE-A4FB-44D8-BB8B-50A4CA07731F}" presName="sp" presStyleCnt="0"/>
      <dgm:spPr/>
    </dgm:pt>
    <dgm:pt modelId="{F95551F7-D4D8-4C79-A8D7-6D310E3F8A3D}" type="pres">
      <dgm:prSet presAssocID="{AE9BFD2F-E5BF-4E36-B15D-8AABC471C01C}" presName="composite" presStyleCnt="0"/>
      <dgm:spPr/>
    </dgm:pt>
    <dgm:pt modelId="{BF671382-B2BE-41A1-A212-5BB15253F361}" type="pres">
      <dgm:prSet presAssocID="{AE9BFD2F-E5BF-4E36-B15D-8AABC471C01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9AA7BB1-E974-4BE7-BAA1-545FFE78C2BA}" type="pres">
      <dgm:prSet presAssocID="{AE9BFD2F-E5BF-4E36-B15D-8AABC471C01C}" presName="descendantText" presStyleLbl="alignAcc1" presStyleIdx="2" presStyleCnt="4">
        <dgm:presLayoutVars>
          <dgm:bulletEnabled val="1"/>
        </dgm:presLayoutVars>
      </dgm:prSet>
      <dgm:spPr/>
    </dgm:pt>
    <dgm:pt modelId="{726DCE33-D2AC-421F-8F45-6BBDB3549C45}" type="pres">
      <dgm:prSet presAssocID="{D3CF9FEA-F8AE-41CB-AE44-277AFE744E42}" presName="sp" presStyleCnt="0"/>
      <dgm:spPr/>
    </dgm:pt>
    <dgm:pt modelId="{EA8DF4B6-0408-481D-BEC4-7A0C1F32D942}" type="pres">
      <dgm:prSet presAssocID="{71E921FA-06B3-48ED-BF82-F4A9AA2C7456}" presName="composite" presStyleCnt="0"/>
      <dgm:spPr/>
    </dgm:pt>
    <dgm:pt modelId="{90F88D36-ACAB-4C8C-A612-40A90066338D}" type="pres">
      <dgm:prSet presAssocID="{71E921FA-06B3-48ED-BF82-F4A9AA2C745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E612101-3689-4BCC-B7FF-6C7BC47435B7}" type="pres">
      <dgm:prSet presAssocID="{71E921FA-06B3-48ED-BF82-F4A9AA2C745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1B9240E-6E85-4D81-BDA7-E029E6357761}" srcId="{3D87A4A7-726B-4DE1-8855-26923B85C05D}" destId="{3B2B8312-0725-4C0E-ABA2-126DAD8E6B4B}" srcOrd="1" destOrd="0" parTransId="{41B839C2-ADCB-4A2D-8AF4-B7FB8EB239AE}" sibTransId="{093DCDAC-96BA-420C-A558-0612016FDA9A}"/>
    <dgm:cxn modelId="{F1688F0E-7B07-4363-AC3C-30D02B365879}" srcId="{FBA755E6-8B6F-49E0-9A17-134C14EDF312}" destId="{3D87A4A7-726B-4DE1-8855-26923B85C05D}" srcOrd="1" destOrd="0" parTransId="{0A727B7F-DEC1-45A1-9971-A7C9070DBFC4}" sibTransId="{FA1E06CE-A4FB-44D8-BB8B-50A4CA07731F}"/>
    <dgm:cxn modelId="{AEF6B410-FE4C-4338-9B20-6780FA006E00}" type="presOf" srcId="{3D87A4A7-726B-4DE1-8855-26923B85C05D}" destId="{CCAEBA78-3F29-4837-B9D6-4DF7B3A5BE2A}" srcOrd="0" destOrd="0" presId="urn:microsoft.com/office/officeart/2005/8/layout/chevron2"/>
    <dgm:cxn modelId="{2760A912-F609-4808-BD65-1DE14684B7F2}" type="presOf" srcId="{37B9B894-FAC4-4EFE-AD75-D8C1F5AA0EE3}" destId="{69AA7BB1-E974-4BE7-BAA1-545FFE78C2BA}" srcOrd="0" destOrd="1" presId="urn:microsoft.com/office/officeart/2005/8/layout/chevron2"/>
    <dgm:cxn modelId="{9BA6E020-2891-4965-978D-9820848BB9D3}" srcId="{FBA755E6-8B6F-49E0-9A17-134C14EDF312}" destId="{71E921FA-06B3-48ED-BF82-F4A9AA2C7456}" srcOrd="3" destOrd="0" parTransId="{2EF47F50-D10C-43CE-8F1F-D4A9C0C5C15E}" sibTransId="{8AE30FD8-C988-4800-BEC7-8F8EB61B5B20}"/>
    <dgm:cxn modelId="{997EC45C-8B0F-462F-A5B7-660F57DFE8F6}" srcId="{0CDA3080-FC57-44AC-AA37-B07BE6DD2F82}" destId="{ED417F17-AA0A-4647-BEA3-3711D4C4C750}" srcOrd="0" destOrd="0" parTransId="{FCD0BB2D-4C59-4760-ABD0-14913389B5E0}" sibTransId="{BD708BCC-F27F-4B4B-99F9-A0BA485B73C6}"/>
    <dgm:cxn modelId="{652C5F5D-F17C-4CE9-AE53-4671CCADFA82}" srcId="{AE9BFD2F-E5BF-4E36-B15D-8AABC471C01C}" destId="{37B9B894-FAC4-4EFE-AD75-D8C1F5AA0EE3}" srcOrd="1" destOrd="0" parTransId="{9C8E5D35-453F-4B26-9137-7F1434BAEC1D}" sibTransId="{7041F986-B47C-4E61-880A-23C06493581E}"/>
    <dgm:cxn modelId="{1B26025F-2EFE-4859-A486-DD5CBE1F1090}" type="presOf" srcId="{AE9BFD2F-E5BF-4E36-B15D-8AABC471C01C}" destId="{BF671382-B2BE-41A1-A212-5BB15253F361}" srcOrd="0" destOrd="0" presId="urn:microsoft.com/office/officeart/2005/8/layout/chevron2"/>
    <dgm:cxn modelId="{41592B64-E9AC-466F-908F-05A8218D97E4}" srcId="{3D87A4A7-726B-4DE1-8855-26923B85C05D}" destId="{21767BCD-8CBF-48DB-8F75-ADE70201AB62}" srcOrd="0" destOrd="0" parTransId="{039DF20D-7178-47B8-B0C7-31D4CACFE293}" sibTransId="{2B4AB151-DC53-4C8C-A9A7-17C7BC9E2CB4}"/>
    <dgm:cxn modelId="{3AD83773-C942-475B-8608-2428C29BB9A2}" type="presOf" srcId="{3B2B8312-0725-4C0E-ABA2-126DAD8E6B4B}" destId="{0E8899B6-D4E5-4A00-B176-F4CBE32929AB}" srcOrd="0" destOrd="1" presId="urn:microsoft.com/office/officeart/2005/8/layout/chevron2"/>
    <dgm:cxn modelId="{23F82E56-30BA-43D0-985B-553E761B6A0C}" type="presOf" srcId="{0CDA3080-FC57-44AC-AA37-B07BE6DD2F82}" destId="{60EC067F-E1CD-4F81-8E26-29F8AF0906F1}" srcOrd="0" destOrd="0" presId="urn:microsoft.com/office/officeart/2005/8/layout/chevron2"/>
    <dgm:cxn modelId="{B646B259-CD3E-4057-8FD9-3D50DE6A4CA9}" type="presOf" srcId="{71E921FA-06B3-48ED-BF82-F4A9AA2C7456}" destId="{90F88D36-ACAB-4C8C-A612-40A90066338D}" srcOrd="0" destOrd="0" presId="urn:microsoft.com/office/officeart/2005/8/layout/chevron2"/>
    <dgm:cxn modelId="{89C4397D-64A1-478C-851E-C125498E6758}" srcId="{AE9BFD2F-E5BF-4E36-B15D-8AABC471C01C}" destId="{A9FEF515-C9D7-4DD4-9F06-65046E045789}" srcOrd="0" destOrd="0" parTransId="{003173A4-DF1C-4B57-8E36-C020A76EB127}" sibTransId="{D12D59D0-3381-436B-AF15-CDDC53FB7161}"/>
    <dgm:cxn modelId="{711BA37D-156B-4D79-BBE2-CC142EA5336A}" type="presOf" srcId="{21767BCD-8CBF-48DB-8F75-ADE70201AB62}" destId="{0E8899B6-D4E5-4A00-B176-F4CBE32929AB}" srcOrd="0" destOrd="0" presId="urn:microsoft.com/office/officeart/2005/8/layout/chevron2"/>
    <dgm:cxn modelId="{392AF992-EBB7-4C64-9C38-787A58DCDB60}" type="presOf" srcId="{A9FEF515-C9D7-4DD4-9F06-65046E045789}" destId="{69AA7BB1-E974-4BE7-BAA1-545FFE78C2BA}" srcOrd="0" destOrd="0" presId="urn:microsoft.com/office/officeart/2005/8/layout/chevron2"/>
    <dgm:cxn modelId="{33B61D93-2AEF-4AE9-9E2D-77158B8F5477}" srcId="{71E921FA-06B3-48ED-BF82-F4A9AA2C7456}" destId="{3E66CC01-F4D4-47EF-B61D-3D2BB1A44223}" srcOrd="0" destOrd="0" parTransId="{5DA08FF1-F0DF-40BE-B85F-5A23E4C82FE8}" sibTransId="{C907FE6C-CF65-4CA2-8BCE-E16582EC4B64}"/>
    <dgm:cxn modelId="{8C19E49B-A727-43D6-853D-CC65794E7FE8}" type="presOf" srcId="{ED417F17-AA0A-4647-BEA3-3711D4C4C750}" destId="{63669B65-4413-4BEC-BAC9-3C6DA3427AFA}" srcOrd="0" destOrd="0" presId="urn:microsoft.com/office/officeart/2005/8/layout/chevron2"/>
    <dgm:cxn modelId="{68AAD5A0-ABAC-420E-BF3C-7A3E67C5B6D4}" type="presOf" srcId="{340C4056-2416-4CCC-9953-C362896C581D}" destId="{69AA7BB1-E974-4BE7-BAA1-545FFE78C2BA}" srcOrd="0" destOrd="2" presId="urn:microsoft.com/office/officeart/2005/8/layout/chevron2"/>
    <dgm:cxn modelId="{FACE6DA1-B682-445B-8EFF-924FA1EE505E}" type="presOf" srcId="{FBA755E6-8B6F-49E0-9A17-134C14EDF312}" destId="{AE52F3FC-AE2E-41C8-84F3-CB0F91788077}" srcOrd="0" destOrd="0" presId="urn:microsoft.com/office/officeart/2005/8/layout/chevron2"/>
    <dgm:cxn modelId="{825362BA-B857-4BF0-A90C-819F70A03C9C}" srcId="{FBA755E6-8B6F-49E0-9A17-134C14EDF312}" destId="{0CDA3080-FC57-44AC-AA37-B07BE6DD2F82}" srcOrd="0" destOrd="0" parTransId="{0655561D-1151-4DE0-915C-56A6F206ED00}" sibTransId="{8A34F186-43A4-460D-AC7F-93DC6B0D24A1}"/>
    <dgm:cxn modelId="{0A6631BC-6268-458B-88E2-BE5096321CEF}" srcId="{AE9BFD2F-E5BF-4E36-B15D-8AABC471C01C}" destId="{340C4056-2416-4CCC-9953-C362896C581D}" srcOrd="2" destOrd="0" parTransId="{114735AD-C788-4BF5-9814-6F1B6D3A32FB}" sibTransId="{8087F743-D685-4BD5-B8AE-25E62F8B28BC}"/>
    <dgm:cxn modelId="{198012BF-E1B8-4939-90A0-39A5BE222B95}" type="presOf" srcId="{3E66CC01-F4D4-47EF-B61D-3D2BB1A44223}" destId="{3E612101-3689-4BCC-B7FF-6C7BC47435B7}" srcOrd="0" destOrd="0" presId="urn:microsoft.com/office/officeart/2005/8/layout/chevron2"/>
    <dgm:cxn modelId="{B8586CD2-7B33-4C7B-A6F4-8C327854276D}" srcId="{FBA755E6-8B6F-49E0-9A17-134C14EDF312}" destId="{AE9BFD2F-E5BF-4E36-B15D-8AABC471C01C}" srcOrd="2" destOrd="0" parTransId="{2EBACF92-50A5-4F4E-A991-ACAFF29C13D5}" sibTransId="{D3CF9FEA-F8AE-41CB-AE44-277AFE744E42}"/>
    <dgm:cxn modelId="{007EB61F-4162-4F92-9C21-D411D576908D}" type="presParOf" srcId="{AE52F3FC-AE2E-41C8-84F3-CB0F91788077}" destId="{6B74E6D9-239B-428D-9A2F-BF87814AC61B}" srcOrd="0" destOrd="0" presId="urn:microsoft.com/office/officeart/2005/8/layout/chevron2"/>
    <dgm:cxn modelId="{6C7E5631-78E4-4AAA-8E4A-771C24BB8DB1}" type="presParOf" srcId="{6B74E6D9-239B-428D-9A2F-BF87814AC61B}" destId="{60EC067F-E1CD-4F81-8E26-29F8AF0906F1}" srcOrd="0" destOrd="0" presId="urn:microsoft.com/office/officeart/2005/8/layout/chevron2"/>
    <dgm:cxn modelId="{183B0E4C-0DB6-4366-9C17-E04D67921ABF}" type="presParOf" srcId="{6B74E6D9-239B-428D-9A2F-BF87814AC61B}" destId="{63669B65-4413-4BEC-BAC9-3C6DA3427AFA}" srcOrd="1" destOrd="0" presId="urn:microsoft.com/office/officeart/2005/8/layout/chevron2"/>
    <dgm:cxn modelId="{7655D667-0B74-4C37-AA23-DD07719044B9}" type="presParOf" srcId="{AE52F3FC-AE2E-41C8-84F3-CB0F91788077}" destId="{0BBC2CDD-144E-4D4E-8967-868020919E42}" srcOrd="1" destOrd="0" presId="urn:microsoft.com/office/officeart/2005/8/layout/chevron2"/>
    <dgm:cxn modelId="{A3491B99-69B6-489A-B70F-39428D75B80E}" type="presParOf" srcId="{AE52F3FC-AE2E-41C8-84F3-CB0F91788077}" destId="{72ABC8FD-C14F-4417-B280-0FECDF4D1771}" srcOrd="2" destOrd="0" presId="urn:microsoft.com/office/officeart/2005/8/layout/chevron2"/>
    <dgm:cxn modelId="{3F82B94A-EBE5-4C70-9F99-44CFCFEE2D86}" type="presParOf" srcId="{72ABC8FD-C14F-4417-B280-0FECDF4D1771}" destId="{CCAEBA78-3F29-4837-B9D6-4DF7B3A5BE2A}" srcOrd="0" destOrd="0" presId="urn:microsoft.com/office/officeart/2005/8/layout/chevron2"/>
    <dgm:cxn modelId="{D10E1FDD-CFB5-4500-BE92-B57D8022A532}" type="presParOf" srcId="{72ABC8FD-C14F-4417-B280-0FECDF4D1771}" destId="{0E8899B6-D4E5-4A00-B176-F4CBE32929AB}" srcOrd="1" destOrd="0" presId="urn:microsoft.com/office/officeart/2005/8/layout/chevron2"/>
    <dgm:cxn modelId="{ED187ED8-7C9A-4164-94A5-1F45812F4021}" type="presParOf" srcId="{AE52F3FC-AE2E-41C8-84F3-CB0F91788077}" destId="{186A0ACF-1E07-48BA-931E-7094D12D17D2}" srcOrd="3" destOrd="0" presId="urn:microsoft.com/office/officeart/2005/8/layout/chevron2"/>
    <dgm:cxn modelId="{A9C4D5BB-2D74-4FEC-A0D5-F99C355594CE}" type="presParOf" srcId="{AE52F3FC-AE2E-41C8-84F3-CB0F91788077}" destId="{F95551F7-D4D8-4C79-A8D7-6D310E3F8A3D}" srcOrd="4" destOrd="0" presId="urn:microsoft.com/office/officeart/2005/8/layout/chevron2"/>
    <dgm:cxn modelId="{509969F0-7252-4294-B7B9-24EC0EA2E09D}" type="presParOf" srcId="{F95551F7-D4D8-4C79-A8D7-6D310E3F8A3D}" destId="{BF671382-B2BE-41A1-A212-5BB15253F361}" srcOrd="0" destOrd="0" presId="urn:microsoft.com/office/officeart/2005/8/layout/chevron2"/>
    <dgm:cxn modelId="{00243DC9-13F5-49A8-8475-2819CC7DCA76}" type="presParOf" srcId="{F95551F7-D4D8-4C79-A8D7-6D310E3F8A3D}" destId="{69AA7BB1-E974-4BE7-BAA1-545FFE78C2BA}" srcOrd="1" destOrd="0" presId="urn:microsoft.com/office/officeart/2005/8/layout/chevron2"/>
    <dgm:cxn modelId="{56E6D260-EA81-4F09-98A4-8B0C01B06C81}" type="presParOf" srcId="{AE52F3FC-AE2E-41C8-84F3-CB0F91788077}" destId="{726DCE33-D2AC-421F-8F45-6BBDB3549C45}" srcOrd="5" destOrd="0" presId="urn:microsoft.com/office/officeart/2005/8/layout/chevron2"/>
    <dgm:cxn modelId="{FF87B6DD-128F-4488-87EB-C8D12668B8E0}" type="presParOf" srcId="{AE52F3FC-AE2E-41C8-84F3-CB0F91788077}" destId="{EA8DF4B6-0408-481D-BEC4-7A0C1F32D942}" srcOrd="6" destOrd="0" presId="urn:microsoft.com/office/officeart/2005/8/layout/chevron2"/>
    <dgm:cxn modelId="{7E952020-9F3E-4129-9A79-A33EE19AA9DE}" type="presParOf" srcId="{EA8DF4B6-0408-481D-BEC4-7A0C1F32D942}" destId="{90F88D36-ACAB-4C8C-A612-40A90066338D}" srcOrd="0" destOrd="0" presId="urn:microsoft.com/office/officeart/2005/8/layout/chevron2"/>
    <dgm:cxn modelId="{EEC405B9-3164-4968-AB0D-513EA412E7DB}" type="presParOf" srcId="{EA8DF4B6-0408-481D-BEC4-7A0C1F32D942}" destId="{3E612101-3689-4BCC-B7FF-6C7BC47435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3F484-5827-44D0-BC5A-386A25BDCA67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A5C5256-2D2C-4399-A621-AE1117D6287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uk-UA" sz="3200" dirty="0">
              <a:solidFill>
                <a:srgbClr val="FF0000"/>
              </a:solidFill>
            </a:rPr>
            <a:t> </a:t>
          </a:r>
        </a:p>
      </dgm:t>
    </dgm:pt>
    <dgm:pt modelId="{9DEB9AF1-D87D-46E8-8877-2DED2CB1A81F}" type="parTrans" cxnId="{84603A1C-E1FB-415B-BC70-8A7C746397F7}">
      <dgm:prSet/>
      <dgm:spPr/>
      <dgm:t>
        <a:bodyPr/>
        <a:lstStyle/>
        <a:p>
          <a:endParaRPr lang="uk-UA"/>
        </a:p>
      </dgm:t>
    </dgm:pt>
    <dgm:pt modelId="{ABBD8117-BDD7-4A22-A36F-07CE5D6A1868}" type="sibTrans" cxnId="{84603A1C-E1FB-415B-BC70-8A7C746397F7}">
      <dgm:prSet/>
      <dgm:spPr/>
      <dgm:t>
        <a:bodyPr/>
        <a:lstStyle/>
        <a:p>
          <a:endParaRPr lang="uk-UA"/>
        </a:p>
      </dgm:t>
    </dgm:pt>
    <dgm:pt modelId="{E3AF8932-82C6-455A-A205-23956302383E}">
      <dgm:prSet custT="1"/>
      <dgm:spPr/>
      <dgm:t>
        <a:bodyPr/>
        <a:lstStyle/>
        <a:p>
          <a:pPr rtl="0"/>
          <a:r>
            <a:rPr lang="uk-UA" altLang="ja-JP" sz="2000" dirty="0">
              <a:latin typeface="Times New Roman" pitchFamily="18" charset="0"/>
              <a:cs typeface="Times New Roman" pitchFamily="18" charset="0"/>
            </a:rPr>
            <a:t>Ефективний захист від велико- та дрібнодисперсних інфекційних агентів </a:t>
          </a:r>
          <a:endParaRPr lang="uk-UA" sz="2000" dirty="0"/>
        </a:p>
      </dgm:t>
    </dgm:pt>
    <dgm:pt modelId="{2D077330-8BFD-43EF-A031-C3192388D6A6}" type="parTrans" cxnId="{EA813EF0-3FE1-4277-90C4-A78003AC7C4B}">
      <dgm:prSet/>
      <dgm:spPr/>
      <dgm:t>
        <a:bodyPr/>
        <a:lstStyle/>
        <a:p>
          <a:endParaRPr lang="uk-UA"/>
        </a:p>
      </dgm:t>
    </dgm:pt>
    <dgm:pt modelId="{F74C8092-0AAA-41AD-8AAA-A09B8E32DAFB}" type="sibTrans" cxnId="{EA813EF0-3FE1-4277-90C4-A78003AC7C4B}">
      <dgm:prSet/>
      <dgm:spPr/>
      <dgm:t>
        <a:bodyPr/>
        <a:lstStyle/>
        <a:p>
          <a:endParaRPr lang="uk-UA"/>
        </a:p>
      </dgm:t>
    </dgm:pt>
    <dgm:pt modelId="{0C7638D6-5471-485D-A1FA-14679BD52213}">
      <dgm:prSet custT="1"/>
      <dgm:spPr/>
      <dgm:t>
        <a:bodyPr/>
        <a:lstStyle/>
        <a:p>
          <a:pPr rtl="0"/>
          <a:r>
            <a:rPr lang="uk-UA" altLang="ja-JP" sz="2000" dirty="0">
              <a:latin typeface="Times New Roman" pitchFamily="18" charset="0"/>
              <a:cs typeface="Times New Roman" pitchFamily="18" charset="0"/>
            </a:rPr>
            <a:t>Повинен герметично закривати обличчя</a:t>
          </a:r>
          <a:endParaRPr lang="uk-UA" sz="2000" dirty="0"/>
        </a:p>
      </dgm:t>
    </dgm:pt>
    <dgm:pt modelId="{4B0439E1-925F-49E7-8393-C4ADA7C3411C}" type="parTrans" cxnId="{50934116-3DD3-42F4-811B-426D6DD61BF1}">
      <dgm:prSet/>
      <dgm:spPr/>
      <dgm:t>
        <a:bodyPr/>
        <a:lstStyle/>
        <a:p>
          <a:endParaRPr lang="uk-UA"/>
        </a:p>
      </dgm:t>
    </dgm:pt>
    <dgm:pt modelId="{99EA73F8-32A1-4266-AF9B-ADAA9578CFF1}" type="sibTrans" cxnId="{50934116-3DD3-42F4-811B-426D6DD61BF1}">
      <dgm:prSet/>
      <dgm:spPr/>
      <dgm:t>
        <a:bodyPr/>
        <a:lstStyle/>
        <a:p>
          <a:endParaRPr lang="uk-UA"/>
        </a:p>
      </dgm:t>
    </dgm:pt>
    <dgm:pt modelId="{8DBAA8C5-B63C-4EE6-85A1-2FFF459620BC}">
      <dgm:prSet custT="1"/>
      <dgm:spPr/>
      <dgm:t>
        <a:bodyPr/>
        <a:lstStyle/>
        <a:p>
          <a:pPr rtl="0"/>
          <a:r>
            <a:rPr lang="uk-UA" altLang="ja-JP" sz="2000" dirty="0">
              <a:latin typeface="Times New Roman" pitchFamily="18" charset="0"/>
              <a:cs typeface="Times New Roman" pitchFamily="18" charset="0"/>
            </a:rPr>
            <a:t>Між респіратором і шкірою обличчя по лінії прилягання не проходить повітря</a:t>
          </a:r>
          <a:endParaRPr lang="uk-UA" sz="2000" dirty="0"/>
        </a:p>
      </dgm:t>
    </dgm:pt>
    <dgm:pt modelId="{4E0F0366-C047-485D-BFDE-8F179850BD96}" type="parTrans" cxnId="{F985E2B1-F75C-418A-8E2F-5FEE57F23002}">
      <dgm:prSet/>
      <dgm:spPr/>
      <dgm:t>
        <a:bodyPr/>
        <a:lstStyle/>
        <a:p>
          <a:endParaRPr lang="uk-UA"/>
        </a:p>
      </dgm:t>
    </dgm:pt>
    <dgm:pt modelId="{AFDC4826-461E-423B-827E-2E3A6075F4BB}" type="sibTrans" cxnId="{F985E2B1-F75C-418A-8E2F-5FEE57F23002}">
      <dgm:prSet/>
      <dgm:spPr/>
      <dgm:t>
        <a:bodyPr/>
        <a:lstStyle/>
        <a:p>
          <a:endParaRPr lang="uk-UA"/>
        </a:p>
      </dgm:t>
    </dgm:pt>
    <dgm:pt modelId="{7E96E5DA-D836-444C-8516-06AECA4DD014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uk-UA" sz="3200" dirty="0">
            <a:solidFill>
              <a:schemeClr val="accent1"/>
            </a:solidFill>
          </a:endParaRPr>
        </a:p>
      </dgm:t>
    </dgm:pt>
    <dgm:pt modelId="{F2AD9BFA-C038-4479-B8A6-6675CC4E859F}" type="parTrans" cxnId="{3D19FF33-7FB6-4EC7-A48F-1E9C7379BBC5}">
      <dgm:prSet/>
      <dgm:spPr/>
      <dgm:t>
        <a:bodyPr/>
        <a:lstStyle/>
        <a:p>
          <a:endParaRPr lang="uk-UA"/>
        </a:p>
      </dgm:t>
    </dgm:pt>
    <dgm:pt modelId="{8EC8B5F3-86E4-4FCB-9CDA-D8CAB6C4360D}" type="sibTrans" cxnId="{3D19FF33-7FB6-4EC7-A48F-1E9C7379BBC5}">
      <dgm:prSet/>
      <dgm:spPr/>
      <dgm:t>
        <a:bodyPr/>
        <a:lstStyle/>
        <a:p>
          <a:endParaRPr lang="uk-UA"/>
        </a:p>
      </dgm:t>
    </dgm:pt>
    <dgm:pt modelId="{258D5D58-56EA-4C10-9AA3-97D83A7A4388}">
      <dgm:prSet custT="1"/>
      <dgm:spPr/>
      <dgm:t>
        <a:bodyPr/>
        <a:lstStyle/>
        <a:p>
          <a:pPr rtl="0"/>
          <a:r>
            <a:rPr lang="ru-RU" sz="3200" b="1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Респіратор</a:t>
          </a:r>
          <a:r>
            <a:rPr lang="ru-RU" sz="3200" b="1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b="1" spc="-100" dirty="0">
              <a:latin typeface="Times New Roman" panose="02020603050405020304" pitchFamily="18" charset="0"/>
              <a:cs typeface="Times New Roman" panose="02020603050405020304" pitchFamily="18" charset="0"/>
            </a:rPr>
            <a:t>FFP2  </a:t>
          </a:r>
          <a:r>
            <a:rPr lang="ru-RU" sz="3200" spc="5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пропускає</a:t>
          </a:r>
          <a:r>
            <a:rPr lang="ru-RU" sz="3200" spc="-59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25%  </a:t>
          </a:r>
          <a:r>
            <a:rPr lang="ru-RU" sz="3200" spc="-9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аерозолю</a:t>
          </a:r>
          <a:endParaRPr lang="uk-UA" sz="3200" dirty="0"/>
        </a:p>
      </dgm:t>
    </dgm:pt>
    <dgm:pt modelId="{DDB82090-204A-4D2C-AAC9-DF7B2E5CD124}" type="parTrans" cxnId="{B793565C-A741-481C-B4B9-012432E31825}">
      <dgm:prSet/>
      <dgm:spPr/>
      <dgm:t>
        <a:bodyPr/>
        <a:lstStyle/>
        <a:p>
          <a:endParaRPr lang="uk-UA"/>
        </a:p>
      </dgm:t>
    </dgm:pt>
    <dgm:pt modelId="{7C361C05-9FF3-4D02-A563-55D95E5EDACE}" type="sibTrans" cxnId="{B793565C-A741-481C-B4B9-012432E31825}">
      <dgm:prSet/>
      <dgm:spPr/>
      <dgm:t>
        <a:bodyPr/>
        <a:lstStyle/>
        <a:p>
          <a:endParaRPr lang="uk-UA"/>
        </a:p>
      </dgm:t>
    </dgm:pt>
    <dgm:pt modelId="{7B70CFBE-E41E-4EB2-AB08-565283285A5F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uk-UA" sz="3200" dirty="0">
            <a:solidFill>
              <a:srgbClr val="00B050"/>
            </a:solidFill>
          </a:endParaRPr>
        </a:p>
      </dgm:t>
    </dgm:pt>
    <dgm:pt modelId="{FF846FF9-3926-4743-B7D5-F94598759DB2}" type="parTrans" cxnId="{E17EBAD4-00C9-4685-A5CA-829B4597ABF2}">
      <dgm:prSet/>
      <dgm:spPr/>
      <dgm:t>
        <a:bodyPr/>
        <a:lstStyle/>
        <a:p>
          <a:endParaRPr lang="uk-UA"/>
        </a:p>
      </dgm:t>
    </dgm:pt>
    <dgm:pt modelId="{5C52E90E-498C-4DC0-A8AA-7B82AB86D522}" type="sibTrans" cxnId="{E17EBAD4-00C9-4685-A5CA-829B4597ABF2}">
      <dgm:prSet/>
      <dgm:spPr/>
      <dgm:t>
        <a:bodyPr/>
        <a:lstStyle/>
        <a:p>
          <a:endParaRPr lang="uk-UA"/>
        </a:p>
      </dgm:t>
    </dgm:pt>
    <dgm:pt modelId="{BD837C71-8C05-4781-9D40-BED4A6B22810}">
      <dgm:prSet custT="1"/>
      <dgm:spPr/>
      <dgm:t>
        <a:bodyPr/>
        <a:lstStyle/>
        <a:p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99%</a:t>
          </a:r>
          <a:r>
            <a:rPr lang="uk-UA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фільтри</a:t>
          </a:r>
          <a:r>
            <a: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серії</a:t>
          </a:r>
          <a:r>
            <a: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99)</a:t>
          </a:r>
          <a:endParaRPr lang="uk-UA" altLang="ru-RU" sz="2000" b="1" dirty="0"/>
        </a:p>
      </dgm:t>
    </dgm:pt>
    <dgm:pt modelId="{5C63C207-5D5E-4D63-9C36-182BB92B8A42}" type="parTrans" cxnId="{5AC0C4CF-E75D-4169-A454-74E7375A06CA}">
      <dgm:prSet/>
      <dgm:spPr/>
      <dgm:t>
        <a:bodyPr/>
        <a:lstStyle/>
        <a:p>
          <a:endParaRPr lang="uk-UA"/>
        </a:p>
      </dgm:t>
    </dgm:pt>
    <dgm:pt modelId="{DAA9866A-8BEC-47F4-A731-E44265206804}" type="sibTrans" cxnId="{5AC0C4CF-E75D-4169-A454-74E7375A06CA}">
      <dgm:prSet/>
      <dgm:spPr/>
      <dgm:t>
        <a:bodyPr/>
        <a:lstStyle/>
        <a:p>
          <a:endParaRPr lang="uk-UA"/>
        </a:p>
      </dgm:t>
    </dgm:pt>
    <dgm:pt modelId="{79565337-3D92-4920-9FAD-8A88A5ED470C}">
      <dgm:prSet custT="1"/>
      <dgm:spPr/>
      <dgm:t>
        <a:bodyPr/>
        <a:lstStyle/>
        <a:p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99.97%</a:t>
          </a:r>
          <a:r>
            <a:rPr lang="uk-UA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фільтри</a:t>
          </a:r>
          <a:r>
            <a: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серії</a:t>
          </a:r>
          <a:r>
            <a: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100)</a:t>
          </a:r>
          <a:endParaRPr lang="uk-UA" altLang="ru-RU" sz="2000" b="1" dirty="0"/>
        </a:p>
      </dgm:t>
    </dgm:pt>
    <dgm:pt modelId="{53F7DE74-8742-4E88-818A-0FD7C9FA6872}" type="parTrans" cxnId="{F4CD3281-9838-4D40-BDAC-F9BB199D89A7}">
      <dgm:prSet/>
      <dgm:spPr/>
      <dgm:t>
        <a:bodyPr/>
        <a:lstStyle/>
        <a:p>
          <a:endParaRPr lang="uk-UA"/>
        </a:p>
      </dgm:t>
    </dgm:pt>
    <dgm:pt modelId="{DA71D24E-4621-4CDD-9B6B-78E5DBFE6173}" type="sibTrans" cxnId="{F4CD3281-9838-4D40-BDAC-F9BB199D89A7}">
      <dgm:prSet/>
      <dgm:spPr/>
      <dgm:t>
        <a:bodyPr/>
        <a:lstStyle/>
        <a:p>
          <a:endParaRPr lang="uk-UA"/>
        </a:p>
      </dgm:t>
    </dgm:pt>
    <dgm:pt modelId="{1DCF2617-AEDA-4A72-9D68-6B3AF6BC2471}">
      <dgm:prSet custT="1"/>
      <dgm:spPr/>
      <dgm:t>
        <a:bodyPr/>
        <a:lstStyle/>
        <a:p>
          <a:r>
            <a:rPr lang="ru-RU" sz="3200" b="1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Респіратор</a:t>
          </a:r>
          <a:r>
            <a:rPr lang="ru-RU" sz="3200" b="1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spc="-100" dirty="0">
              <a:latin typeface="Times New Roman" panose="02020603050405020304" pitchFamily="18" charset="0"/>
              <a:cs typeface="Times New Roman" panose="02020603050405020304" pitchFamily="18" charset="0"/>
            </a:rPr>
            <a:t>FFP3    </a:t>
          </a:r>
          <a:r>
            <a:rPr lang="ru-RU" sz="3200" spc="5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пропускає</a:t>
          </a:r>
          <a:r>
            <a:rPr lang="ru-RU" sz="3200" spc="-54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spc="-59" dirty="0">
              <a:latin typeface="Times New Roman" panose="02020603050405020304" pitchFamily="18" charset="0"/>
              <a:cs typeface="Times New Roman" panose="02020603050405020304" pitchFamily="18" charset="0"/>
            </a:rPr>
            <a:t>11%  </a:t>
          </a:r>
          <a:r>
            <a:rPr lang="ru-RU" sz="3200" spc="-9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аерозолю</a:t>
          </a:r>
          <a:endParaRPr lang="uk-UA" altLang="ru-RU" sz="3200" b="1" dirty="0"/>
        </a:p>
      </dgm:t>
    </dgm:pt>
    <dgm:pt modelId="{6D18739F-491E-4D1F-8747-A65D020B8BA6}" type="parTrans" cxnId="{A6D698A1-6546-478D-A9D7-866AA4F64510}">
      <dgm:prSet/>
      <dgm:spPr/>
      <dgm:t>
        <a:bodyPr/>
        <a:lstStyle/>
        <a:p>
          <a:endParaRPr lang="uk-UA"/>
        </a:p>
      </dgm:t>
    </dgm:pt>
    <dgm:pt modelId="{4FEB6B68-38C3-4D2A-B3EA-C4600B1A26D1}" type="sibTrans" cxnId="{A6D698A1-6546-478D-A9D7-866AA4F64510}">
      <dgm:prSet/>
      <dgm:spPr/>
      <dgm:t>
        <a:bodyPr/>
        <a:lstStyle/>
        <a:p>
          <a:endParaRPr lang="uk-UA"/>
        </a:p>
      </dgm:t>
    </dgm:pt>
    <dgm:pt modelId="{DC62FEB6-31C4-4056-B1E5-A49F5D7133DC}">
      <dgm:prSet custT="1"/>
      <dgm:spPr/>
      <dgm:t>
        <a:bodyPr/>
        <a:lstStyle/>
        <a:p>
          <a:pPr rtl="0"/>
          <a:r>
            <a: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B859E-ED26-42EB-B20F-BB4610389C1D}" type="parTrans" cxnId="{00FF7108-4EA3-4A8A-84C5-790B1734B03D}">
      <dgm:prSet/>
      <dgm:spPr/>
      <dgm:t>
        <a:bodyPr/>
        <a:lstStyle/>
        <a:p>
          <a:endParaRPr lang="ru-RU"/>
        </a:p>
      </dgm:t>
    </dgm:pt>
    <dgm:pt modelId="{1391719D-BA8D-4E96-A27A-5BAB3D7A0D77}" type="sibTrans" cxnId="{00FF7108-4EA3-4A8A-84C5-790B1734B03D}">
      <dgm:prSet/>
      <dgm:spPr/>
      <dgm:t>
        <a:bodyPr/>
        <a:lstStyle/>
        <a:p>
          <a:endParaRPr lang="ru-RU"/>
        </a:p>
      </dgm:t>
    </dgm:pt>
    <dgm:pt modelId="{E74C025D-54F5-4096-95CE-522BCF4D4AEE}">
      <dgm:prSet custT="1"/>
      <dgm:spPr/>
      <dgm:t>
        <a:bodyPr/>
        <a:lstStyle/>
        <a:p>
          <a:pPr rtl="0"/>
          <a:r>
            <a:rPr lang="uk-UA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</a:t>
          </a:r>
          <a:r>
            <a:rPr lang="ru-RU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вні</a:t>
          </a:r>
          <a:r>
            <a: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фільтрів</a:t>
          </a:r>
          <a:endParaRPr lang="uk-UA" sz="2400" dirty="0">
            <a:solidFill>
              <a:srgbClr val="FF0000"/>
            </a:solidFill>
          </a:endParaRPr>
        </a:p>
      </dgm:t>
    </dgm:pt>
    <dgm:pt modelId="{EE2CBB7A-FB06-48FA-9A64-00D90669092E}" type="parTrans" cxnId="{67EC34EF-0977-4398-B9BE-75C647E39B62}">
      <dgm:prSet/>
      <dgm:spPr/>
      <dgm:t>
        <a:bodyPr/>
        <a:lstStyle/>
        <a:p>
          <a:endParaRPr lang="ru-RU"/>
        </a:p>
      </dgm:t>
    </dgm:pt>
    <dgm:pt modelId="{650100B4-0A9F-4F83-9A4B-CDB459C57878}" type="sibTrans" cxnId="{67EC34EF-0977-4398-B9BE-75C647E39B62}">
      <dgm:prSet/>
      <dgm:spPr/>
      <dgm:t>
        <a:bodyPr/>
        <a:lstStyle/>
        <a:p>
          <a:endParaRPr lang="ru-RU"/>
        </a:p>
      </dgm:t>
    </dgm:pt>
    <dgm:pt modelId="{3E4F32DB-8843-45BE-9EA9-05C82E29D4ED}">
      <dgm:prSet custT="1"/>
      <dgm:spPr/>
      <dgm:t>
        <a:bodyPr/>
        <a:lstStyle/>
        <a:p>
          <a:pPr rtl="0"/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95%</a:t>
          </a:r>
          <a:r>
            <a:rPr lang="uk-UA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фільтри</a:t>
          </a:r>
          <a:r>
            <a: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серії</a:t>
          </a:r>
          <a:r>
            <a: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95)</a:t>
          </a:r>
          <a:endParaRPr lang="uk-UA" sz="2400" dirty="0">
            <a:solidFill>
              <a:srgbClr val="FF0000"/>
            </a:solidFill>
          </a:endParaRPr>
        </a:p>
      </dgm:t>
    </dgm:pt>
    <dgm:pt modelId="{AA014987-972C-4F41-A4D5-B8171C7D51A5}" type="parTrans" cxnId="{447E1E19-6D56-4AB9-A990-9115E7B1A05D}">
      <dgm:prSet/>
      <dgm:spPr/>
      <dgm:t>
        <a:bodyPr/>
        <a:lstStyle/>
        <a:p>
          <a:endParaRPr lang="ru-RU"/>
        </a:p>
      </dgm:t>
    </dgm:pt>
    <dgm:pt modelId="{D7ABC8D5-E7E6-4D8F-B6B3-2D8B9DEC1599}" type="sibTrans" cxnId="{447E1E19-6D56-4AB9-A990-9115E7B1A05D}">
      <dgm:prSet/>
      <dgm:spPr/>
      <dgm:t>
        <a:bodyPr/>
        <a:lstStyle/>
        <a:p>
          <a:endParaRPr lang="ru-RU"/>
        </a:p>
      </dgm:t>
    </dgm:pt>
    <dgm:pt modelId="{D06FBFCD-9CA0-4FC7-B814-9E6D16C84799}" type="pres">
      <dgm:prSet presAssocID="{1123F484-5827-44D0-BC5A-386A25BDCA67}" presName="Name0" presStyleCnt="0">
        <dgm:presLayoutVars>
          <dgm:dir/>
          <dgm:animLvl val="lvl"/>
          <dgm:resizeHandles val="exact"/>
        </dgm:presLayoutVars>
      </dgm:prSet>
      <dgm:spPr/>
    </dgm:pt>
    <dgm:pt modelId="{BB56E1C3-B87F-40F5-8577-292F0E87ADB0}" type="pres">
      <dgm:prSet presAssocID="{DA5C5256-2D2C-4399-A621-AE1117D62871}" presName="linNode" presStyleCnt="0"/>
      <dgm:spPr/>
    </dgm:pt>
    <dgm:pt modelId="{83E65FFB-6924-4A21-B7E4-3F88C2CA6BB0}" type="pres">
      <dgm:prSet presAssocID="{DA5C5256-2D2C-4399-A621-AE1117D62871}" presName="parentText" presStyleLbl="node1" presStyleIdx="0" presStyleCnt="3" custScaleX="59858" custLinFactNeighborX="-76">
        <dgm:presLayoutVars>
          <dgm:chMax val="1"/>
          <dgm:bulletEnabled val="1"/>
        </dgm:presLayoutVars>
      </dgm:prSet>
      <dgm:spPr/>
    </dgm:pt>
    <dgm:pt modelId="{3177AFF0-8EC8-43D8-89E1-266C253ED3E9}" type="pres">
      <dgm:prSet presAssocID="{DA5C5256-2D2C-4399-A621-AE1117D62871}" presName="descendantText" presStyleLbl="alignAccFollowNode1" presStyleIdx="0" presStyleCnt="3" custScaleX="124046" custScaleY="137888" custLinFactNeighborX="14874" custLinFactNeighborY="-2404">
        <dgm:presLayoutVars>
          <dgm:bulletEnabled val="1"/>
        </dgm:presLayoutVars>
      </dgm:prSet>
      <dgm:spPr/>
    </dgm:pt>
    <dgm:pt modelId="{501BDCA2-D1BE-48F4-B084-4AB0FE860544}" type="pres">
      <dgm:prSet presAssocID="{ABBD8117-BDD7-4A22-A36F-07CE5D6A1868}" presName="sp" presStyleCnt="0"/>
      <dgm:spPr/>
    </dgm:pt>
    <dgm:pt modelId="{16E93FF8-B3A1-498B-9D31-5598044DEF80}" type="pres">
      <dgm:prSet presAssocID="{7E96E5DA-D836-444C-8516-06AECA4DD014}" presName="linNode" presStyleCnt="0"/>
      <dgm:spPr/>
    </dgm:pt>
    <dgm:pt modelId="{C953EDBC-F391-4778-8B50-806FEC42A1CB}" type="pres">
      <dgm:prSet presAssocID="{7E96E5DA-D836-444C-8516-06AECA4DD014}" presName="parentText" presStyleLbl="node1" presStyleIdx="1" presStyleCnt="3" custScaleX="65422">
        <dgm:presLayoutVars>
          <dgm:chMax val="1"/>
          <dgm:bulletEnabled val="1"/>
        </dgm:presLayoutVars>
      </dgm:prSet>
      <dgm:spPr/>
    </dgm:pt>
    <dgm:pt modelId="{F60F0D6E-4C5C-4171-A45E-C0F3B69DF573}" type="pres">
      <dgm:prSet presAssocID="{7E96E5DA-D836-444C-8516-06AECA4DD014}" presName="descendantText" presStyleLbl="alignAccFollowNode1" presStyleIdx="1" presStyleCnt="3" custScaleX="131135" custScaleY="109551" custLinFactNeighborX="4" custLinFactNeighborY="2845">
        <dgm:presLayoutVars>
          <dgm:bulletEnabled val="1"/>
        </dgm:presLayoutVars>
      </dgm:prSet>
      <dgm:spPr/>
    </dgm:pt>
    <dgm:pt modelId="{CABCFEA4-512F-49A7-BB82-FC0AAA5F045C}" type="pres">
      <dgm:prSet presAssocID="{8EC8B5F3-86E4-4FCB-9CDA-D8CAB6C4360D}" presName="sp" presStyleCnt="0"/>
      <dgm:spPr/>
    </dgm:pt>
    <dgm:pt modelId="{D6F585EF-FFEF-4677-A9B0-EC3C29ACBE0C}" type="pres">
      <dgm:prSet presAssocID="{7B70CFBE-E41E-4EB2-AB08-565283285A5F}" presName="linNode" presStyleCnt="0"/>
      <dgm:spPr/>
    </dgm:pt>
    <dgm:pt modelId="{B85081B1-F234-4B73-8C19-B4868B853655}" type="pres">
      <dgm:prSet presAssocID="{7B70CFBE-E41E-4EB2-AB08-565283285A5F}" presName="parentText" presStyleLbl="node1" presStyleIdx="2" presStyleCnt="3" custScaleX="177536">
        <dgm:presLayoutVars>
          <dgm:chMax val="1"/>
          <dgm:bulletEnabled val="1"/>
        </dgm:presLayoutVars>
      </dgm:prSet>
      <dgm:spPr/>
    </dgm:pt>
    <dgm:pt modelId="{F56E4BCA-C515-4BC5-A742-E082E1A3EE22}" type="pres">
      <dgm:prSet presAssocID="{7B70CFBE-E41E-4EB2-AB08-565283285A5F}" presName="descendantText" presStyleLbl="alignAccFollowNode1" presStyleIdx="2" presStyleCnt="3" custScaleX="349223" custScaleY="116222">
        <dgm:presLayoutVars>
          <dgm:bulletEnabled val="1"/>
        </dgm:presLayoutVars>
      </dgm:prSet>
      <dgm:spPr/>
    </dgm:pt>
  </dgm:ptLst>
  <dgm:cxnLst>
    <dgm:cxn modelId="{00FF7108-4EA3-4A8A-84C5-790B1734B03D}" srcId="{DA5C5256-2D2C-4399-A621-AE1117D62871}" destId="{DC62FEB6-31C4-4056-B1E5-A49F5D7133DC}" srcOrd="0" destOrd="0" parTransId="{E86B859E-ED26-42EB-B20F-BB4610389C1D}" sibTransId="{1391719D-BA8D-4E96-A27A-5BAB3D7A0D77}"/>
    <dgm:cxn modelId="{79A59211-51AD-46E2-BDCB-088DB1D2113B}" type="presOf" srcId="{DC62FEB6-31C4-4056-B1E5-A49F5D7133DC}" destId="{3177AFF0-8EC8-43D8-89E1-266C253ED3E9}" srcOrd="0" destOrd="0" presId="urn:microsoft.com/office/officeart/2005/8/layout/vList5"/>
    <dgm:cxn modelId="{50934116-3DD3-42F4-811B-426D6DD61BF1}" srcId="{DA5C5256-2D2C-4399-A621-AE1117D62871}" destId="{0C7638D6-5471-485D-A1FA-14679BD52213}" srcOrd="2" destOrd="0" parTransId="{4B0439E1-925F-49E7-8393-C4ADA7C3411C}" sibTransId="{99EA73F8-32A1-4266-AF9B-ADAA9578CFF1}"/>
    <dgm:cxn modelId="{447E1E19-6D56-4AB9-A990-9115E7B1A05D}" srcId="{7E96E5DA-D836-444C-8516-06AECA4DD014}" destId="{3E4F32DB-8843-45BE-9EA9-05C82E29D4ED}" srcOrd="1" destOrd="0" parTransId="{AA014987-972C-4F41-A4D5-B8171C7D51A5}" sibTransId="{D7ABC8D5-E7E6-4D8F-B6B3-2D8B9DEC1599}"/>
    <dgm:cxn modelId="{9E198219-7CC4-40C0-8CB8-9178B0532536}" type="presOf" srcId="{DA5C5256-2D2C-4399-A621-AE1117D62871}" destId="{83E65FFB-6924-4A21-B7E4-3F88C2CA6BB0}" srcOrd="0" destOrd="0" presId="urn:microsoft.com/office/officeart/2005/8/layout/vList5"/>
    <dgm:cxn modelId="{84603A1C-E1FB-415B-BC70-8A7C746397F7}" srcId="{1123F484-5827-44D0-BC5A-386A25BDCA67}" destId="{DA5C5256-2D2C-4399-A621-AE1117D62871}" srcOrd="0" destOrd="0" parTransId="{9DEB9AF1-D87D-46E8-8877-2DED2CB1A81F}" sibTransId="{ABBD8117-BDD7-4A22-A36F-07CE5D6A1868}"/>
    <dgm:cxn modelId="{4634BF2F-FEC6-41E5-B759-A619A0BAE3AD}" type="presOf" srcId="{8DBAA8C5-B63C-4EE6-85A1-2FFF459620BC}" destId="{3177AFF0-8EC8-43D8-89E1-266C253ED3E9}" srcOrd="0" destOrd="3" presId="urn:microsoft.com/office/officeart/2005/8/layout/vList5"/>
    <dgm:cxn modelId="{3D19FF33-7FB6-4EC7-A48F-1E9C7379BBC5}" srcId="{1123F484-5827-44D0-BC5A-386A25BDCA67}" destId="{7E96E5DA-D836-444C-8516-06AECA4DD014}" srcOrd="1" destOrd="0" parTransId="{F2AD9BFA-C038-4479-B8A6-6675CC4E859F}" sibTransId="{8EC8B5F3-86E4-4FCB-9CDA-D8CAB6C4360D}"/>
    <dgm:cxn modelId="{B793565C-A741-481C-B4B9-012432E31825}" srcId="{7B70CFBE-E41E-4EB2-AB08-565283285A5F}" destId="{258D5D58-56EA-4C10-9AA3-97D83A7A4388}" srcOrd="0" destOrd="0" parTransId="{DDB82090-204A-4D2C-AAC9-DF7B2E5CD124}" sibTransId="{7C361C05-9FF3-4D02-A563-55D95E5EDACE}"/>
    <dgm:cxn modelId="{87878660-5C2A-496F-BE35-B4E85B5164C1}" type="presOf" srcId="{7E96E5DA-D836-444C-8516-06AECA4DD014}" destId="{C953EDBC-F391-4778-8B50-806FEC42A1CB}" srcOrd="0" destOrd="0" presId="urn:microsoft.com/office/officeart/2005/8/layout/vList5"/>
    <dgm:cxn modelId="{6AB50357-30C9-421B-93B4-61AC5CBF53E1}" type="presOf" srcId="{1DCF2617-AEDA-4A72-9D68-6B3AF6BC2471}" destId="{F56E4BCA-C515-4BC5-A742-E082E1A3EE22}" srcOrd="0" destOrd="1" presId="urn:microsoft.com/office/officeart/2005/8/layout/vList5"/>
    <dgm:cxn modelId="{BEEFEB7A-D2AE-4C18-90CE-9172589D47CE}" type="presOf" srcId="{258D5D58-56EA-4C10-9AA3-97D83A7A4388}" destId="{F56E4BCA-C515-4BC5-A742-E082E1A3EE22}" srcOrd="0" destOrd="0" presId="urn:microsoft.com/office/officeart/2005/8/layout/vList5"/>
    <dgm:cxn modelId="{7A92F27E-CB8C-4B98-8E96-4C3CD576EC8A}" type="presOf" srcId="{1123F484-5827-44D0-BC5A-386A25BDCA67}" destId="{D06FBFCD-9CA0-4FC7-B814-9E6D16C84799}" srcOrd="0" destOrd="0" presId="urn:microsoft.com/office/officeart/2005/8/layout/vList5"/>
    <dgm:cxn modelId="{F4CD3281-9838-4D40-BDAC-F9BB199D89A7}" srcId="{7E96E5DA-D836-444C-8516-06AECA4DD014}" destId="{79565337-3D92-4920-9FAD-8A88A5ED470C}" srcOrd="3" destOrd="0" parTransId="{53F7DE74-8742-4E88-818A-0FD7C9FA6872}" sibTransId="{DA71D24E-4621-4CDD-9B6B-78E5DBFE6173}"/>
    <dgm:cxn modelId="{C178A683-061B-4010-9CEC-B115870279B4}" type="presOf" srcId="{79565337-3D92-4920-9FAD-8A88A5ED470C}" destId="{F60F0D6E-4C5C-4171-A45E-C0F3B69DF573}" srcOrd="0" destOrd="3" presId="urn:microsoft.com/office/officeart/2005/8/layout/vList5"/>
    <dgm:cxn modelId="{32AD3F88-3850-4F53-92BF-B3EB955DA360}" type="presOf" srcId="{3E4F32DB-8843-45BE-9EA9-05C82E29D4ED}" destId="{F60F0D6E-4C5C-4171-A45E-C0F3B69DF573}" srcOrd="0" destOrd="1" presId="urn:microsoft.com/office/officeart/2005/8/layout/vList5"/>
    <dgm:cxn modelId="{21CFAD94-20BE-4986-885E-522787EE3FB5}" type="presOf" srcId="{0C7638D6-5471-485D-A1FA-14679BD52213}" destId="{3177AFF0-8EC8-43D8-89E1-266C253ED3E9}" srcOrd="0" destOrd="2" presId="urn:microsoft.com/office/officeart/2005/8/layout/vList5"/>
    <dgm:cxn modelId="{A6D698A1-6546-478D-A9D7-866AA4F64510}" srcId="{7B70CFBE-E41E-4EB2-AB08-565283285A5F}" destId="{1DCF2617-AEDA-4A72-9D68-6B3AF6BC2471}" srcOrd="1" destOrd="0" parTransId="{6D18739F-491E-4D1F-8747-A65D020B8BA6}" sibTransId="{4FEB6B68-38C3-4D2A-B3EA-C4600B1A26D1}"/>
    <dgm:cxn modelId="{F985E2B1-F75C-418A-8E2F-5FEE57F23002}" srcId="{DA5C5256-2D2C-4399-A621-AE1117D62871}" destId="{8DBAA8C5-B63C-4EE6-85A1-2FFF459620BC}" srcOrd="3" destOrd="0" parTransId="{4E0F0366-C047-485D-BFDE-8F179850BD96}" sibTransId="{AFDC4826-461E-423B-827E-2E3A6075F4BB}"/>
    <dgm:cxn modelId="{A02B99B2-31F6-48CC-B356-C9EBE477FB27}" type="presOf" srcId="{E74C025D-54F5-4096-95CE-522BCF4D4AEE}" destId="{F60F0D6E-4C5C-4171-A45E-C0F3B69DF573}" srcOrd="0" destOrd="0" presId="urn:microsoft.com/office/officeart/2005/8/layout/vList5"/>
    <dgm:cxn modelId="{DAEA28CC-2B9E-41B8-A37F-1B7BBE1FDD81}" type="presOf" srcId="{7B70CFBE-E41E-4EB2-AB08-565283285A5F}" destId="{B85081B1-F234-4B73-8C19-B4868B853655}" srcOrd="0" destOrd="0" presId="urn:microsoft.com/office/officeart/2005/8/layout/vList5"/>
    <dgm:cxn modelId="{5AC0C4CF-E75D-4169-A454-74E7375A06CA}" srcId="{7E96E5DA-D836-444C-8516-06AECA4DD014}" destId="{BD837C71-8C05-4781-9D40-BED4A6B22810}" srcOrd="2" destOrd="0" parTransId="{5C63C207-5D5E-4D63-9C36-182BB92B8A42}" sibTransId="{DAA9866A-8BEC-47F4-A731-E44265206804}"/>
    <dgm:cxn modelId="{E17EBAD4-00C9-4685-A5CA-829B4597ABF2}" srcId="{1123F484-5827-44D0-BC5A-386A25BDCA67}" destId="{7B70CFBE-E41E-4EB2-AB08-565283285A5F}" srcOrd="2" destOrd="0" parTransId="{FF846FF9-3926-4743-B7D5-F94598759DB2}" sibTransId="{5C52E90E-498C-4DC0-A8AA-7B82AB86D522}"/>
    <dgm:cxn modelId="{2E7694EC-671F-42DF-B79A-054F718385A1}" type="presOf" srcId="{BD837C71-8C05-4781-9D40-BED4A6B22810}" destId="{F60F0D6E-4C5C-4171-A45E-C0F3B69DF573}" srcOrd="0" destOrd="2" presId="urn:microsoft.com/office/officeart/2005/8/layout/vList5"/>
    <dgm:cxn modelId="{67EC34EF-0977-4398-B9BE-75C647E39B62}" srcId="{7E96E5DA-D836-444C-8516-06AECA4DD014}" destId="{E74C025D-54F5-4096-95CE-522BCF4D4AEE}" srcOrd="0" destOrd="0" parTransId="{EE2CBB7A-FB06-48FA-9A64-00D90669092E}" sibTransId="{650100B4-0A9F-4F83-9A4B-CDB459C57878}"/>
    <dgm:cxn modelId="{EA813EF0-3FE1-4277-90C4-A78003AC7C4B}" srcId="{DA5C5256-2D2C-4399-A621-AE1117D62871}" destId="{E3AF8932-82C6-455A-A205-23956302383E}" srcOrd="1" destOrd="0" parTransId="{2D077330-8BFD-43EF-A031-C3192388D6A6}" sibTransId="{F74C8092-0AAA-41AD-8AAA-A09B8E32DAFB}"/>
    <dgm:cxn modelId="{484FBDF2-75A9-4D0A-8D7C-F279D27BEC26}" type="presOf" srcId="{E3AF8932-82C6-455A-A205-23956302383E}" destId="{3177AFF0-8EC8-43D8-89E1-266C253ED3E9}" srcOrd="0" destOrd="1" presId="urn:microsoft.com/office/officeart/2005/8/layout/vList5"/>
    <dgm:cxn modelId="{EFBB8E00-1D9C-4E7F-9446-1C4D98C8FFAD}" type="presParOf" srcId="{D06FBFCD-9CA0-4FC7-B814-9E6D16C84799}" destId="{BB56E1C3-B87F-40F5-8577-292F0E87ADB0}" srcOrd="0" destOrd="0" presId="urn:microsoft.com/office/officeart/2005/8/layout/vList5"/>
    <dgm:cxn modelId="{BA8BA8C6-13A4-4A77-B404-5707179CF312}" type="presParOf" srcId="{BB56E1C3-B87F-40F5-8577-292F0E87ADB0}" destId="{83E65FFB-6924-4A21-B7E4-3F88C2CA6BB0}" srcOrd="0" destOrd="0" presId="urn:microsoft.com/office/officeart/2005/8/layout/vList5"/>
    <dgm:cxn modelId="{5FEFA90A-699E-4855-81BA-4EC81CFF6E54}" type="presParOf" srcId="{BB56E1C3-B87F-40F5-8577-292F0E87ADB0}" destId="{3177AFF0-8EC8-43D8-89E1-266C253ED3E9}" srcOrd="1" destOrd="0" presId="urn:microsoft.com/office/officeart/2005/8/layout/vList5"/>
    <dgm:cxn modelId="{083C712B-E989-43CB-B7B2-906934B7FBE2}" type="presParOf" srcId="{D06FBFCD-9CA0-4FC7-B814-9E6D16C84799}" destId="{501BDCA2-D1BE-48F4-B084-4AB0FE860544}" srcOrd="1" destOrd="0" presId="urn:microsoft.com/office/officeart/2005/8/layout/vList5"/>
    <dgm:cxn modelId="{B0261E63-2994-427A-888D-997ADEA0088A}" type="presParOf" srcId="{D06FBFCD-9CA0-4FC7-B814-9E6D16C84799}" destId="{16E93FF8-B3A1-498B-9D31-5598044DEF80}" srcOrd="2" destOrd="0" presId="urn:microsoft.com/office/officeart/2005/8/layout/vList5"/>
    <dgm:cxn modelId="{67522F16-E4AB-46B6-B0C1-32A8D9ABAFFF}" type="presParOf" srcId="{16E93FF8-B3A1-498B-9D31-5598044DEF80}" destId="{C953EDBC-F391-4778-8B50-806FEC42A1CB}" srcOrd="0" destOrd="0" presId="urn:microsoft.com/office/officeart/2005/8/layout/vList5"/>
    <dgm:cxn modelId="{5246A310-A0B0-4438-BECB-1615C5351073}" type="presParOf" srcId="{16E93FF8-B3A1-498B-9D31-5598044DEF80}" destId="{F60F0D6E-4C5C-4171-A45E-C0F3B69DF573}" srcOrd="1" destOrd="0" presId="urn:microsoft.com/office/officeart/2005/8/layout/vList5"/>
    <dgm:cxn modelId="{4287B481-B462-4805-9D40-2A7AAA80A305}" type="presParOf" srcId="{D06FBFCD-9CA0-4FC7-B814-9E6D16C84799}" destId="{CABCFEA4-512F-49A7-BB82-FC0AAA5F045C}" srcOrd="3" destOrd="0" presId="urn:microsoft.com/office/officeart/2005/8/layout/vList5"/>
    <dgm:cxn modelId="{5833D4B7-5A2A-4A31-ACFD-4FC93D50AA99}" type="presParOf" srcId="{D06FBFCD-9CA0-4FC7-B814-9E6D16C84799}" destId="{D6F585EF-FFEF-4677-A9B0-EC3C29ACBE0C}" srcOrd="4" destOrd="0" presId="urn:microsoft.com/office/officeart/2005/8/layout/vList5"/>
    <dgm:cxn modelId="{4283A1B4-FB0A-4CD1-AD08-1CAE0600A4BA}" type="presParOf" srcId="{D6F585EF-FFEF-4677-A9B0-EC3C29ACBE0C}" destId="{B85081B1-F234-4B73-8C19-B4868B853655}" srcOrd="0" destOrd="0" presId="urn:microsoft.com/office/officeart/2005/8/layout/vList5"/>
    <dgm:cxn modelId="{4F7E8208-5752-4AC1-B1A8-3D8C6BC707AD}" type="presParOf" srcId="{D6F585EF-FFEF-4677-A9B0-EC3C29ACBE0C}" destId="{F56E4BCA-C515-4BC5-A742-E082E1A3EE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CD8414-7F8A-45A6-9878-D784038D7D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0542B3F-A638-4D14-A360-6BD08B68342F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Перед тим, як залишити палату пацієнта, ХЗІА слід зняти з метою недопущення можливого забруднення внутрішнього середовища ЗОЗ за її межами</a:t>
          </a:r>
          <a:endParaRPr lang="uk-UA" sz="1800" dirty="0">
            <a:solidFill>
              <a:schemeClr val="tx1"/>
            </a:solidFill>
          </a:endParaRPr>
        </a:p>
      </dgm:t>
    </dgm:pt>
    <dgm:pt modelId="{6F86F437-C4E3-4E7A-BA36-4D0FC291904B}" type="parTrans" cxnId="{AA9F12A7-9265-4A55-A4FA-52151F5690E9}">
      <dgm:prSet/>
      <dgm:spPr/>
      <dgm:t>
        <a:bodyPr/>
        <a:lstStyle/>
        <a:p>
          <a:endParaRPr lang="uk-UA"/>
        </a:p>
      </dgm:t>
    </dgm:pt>
    <dgm:pt modelId="{683DC65A-73F8-47A9-8DE6-D714ED659345}" type="sibTrans" cxnId="{AA9F12A7-9265-4A55-A4FA-52151F5690E9}">
      <dgm:prSet/>
      <dgm:spPr/>
      <dgm:t>
        <a:bodyPr/>
        <a:lstStyle/>
        <a:p>
          <a:endParaRPr lang="uk-UA"/>
        </a:p>
      </dgm:t>
    </dgm:pt>
    <dgm:pt modelId="{645E2F60-A3B5-4331-892E-F42912FA347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Знімати таким чином, аби </a:t>
          </a:r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запобігти забрудненню </a:t>
          </a:r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одежі та шкіри</a:t>
          </a:r>
          <a:endParaRPr lang="uk-UA" sz="2000" dirty="0">
            <a:solidFill>
              <a:schemeClr val="tx1"/>
            </a:solidFill>
          </a:endParaRPr>
        </a:p>
      </dgm:t>
    </dgm:pt>
    <dgm:pt modelId="{5765773D-143A-45B7-BEBE-5987D55386AD}" type="parTrans" cxnId="{252C57A0-FF59-4863-8772-9D42D0FEC663}">
      <dgm:prSet/>
      <dgm:spPr/>
      <dgm:t>
        <a:bodyPr/>
        <a:lstStyle/>
        <a:p>
          <a:endParaRPr lang="uk-UA"/>
        </a:p>
      </dgm:t>
    </dgm:pt>
    <dgm:pt modelId="{48C8237C-CBE2-46D9-AC52-1A08F4CFD298}" type="sibTrans" cxnId="{252C57A0-FF59-4863-8772-9D42D0FEC663}">
      <dgm:prSet/>
      <dgm:spPr/>
      <dgm:t>
        <a:bodyPr/>
        <a:lstStyle/>
        <a:p>
          <a:endParaRPr lang="uk-UA"/>
        </a:p>
      </dgm:t>
    </dgm:pt>
    <dgm:pt modelId="{293C5C7B-AEF8-4664-99B8-4EABC2A2A6BC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Зовнішня (забруднена) сторона ХЗІА завертається в середину, згортається в жмуток</a:t>
          </a:r>
          <a:endParaRPr lang="uk-UA" sz="2000" dirty="0">
            <a:solidFill>
              <a:schemeClr val="tx1"/>
            </a:solidFill>
          </a:endParaRPr>
        </a:p>
      </dgm:t>
    </dgm:pt>
    <dgm:pt modelId="{5AA6B66F-1D68-46EA-8B41-615EF599C613}" type="parTrans" cxnId="{8B2017E0-9698-4C0A-94FD-11777D414F28}">
      <dgm:prSet/>
      <dgm:spPr/>
      <dgm:t>
        <a:bodyPr/>
        <a:lstStyle/>
        <a:p>
          <a:endParaRPr lang="uk-UA"/>
        </a:p>
      </dgm:t>
    </dgm:pt>
    <dgm:pt modelId="{665609A9-CA42-4DCE-B2FE-4D8B78428E5D}" type="sibTrans" cxnId="{8B2017E0-9698-4C0A-94FD-11777D414F28}">
      <dgm:prSet/>
      <dgm:spPr/>
      <dgm:t>
        <a:bodyPr/>
        <a:lstStyle/>
        <a:p>
          <a:endParaRPr lang="uk-UA"/>
        </a:p>
      </dgm:t>
    </dgm:pt>
    <dgm:pt modelId="{3362FEC1-36ED-4664-A405-133A25E78F1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Утилізація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використаних</a:t>
          </a:r>
          <a:endParaRPr lang="uk-UA" dirty="0">
            <a:solidFill>
              <a:schemeClr val="tx1"/>
            </a:solidFill>
          </a:endParaRPr>
        </a:p>
        <a:p>
          <a:pPr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ХЗІА</a:t>
          </a:r>
          <a:endParaRPr lang="uk-UA" dirty="0">
            <a:solidFill>
              <a:schemeClr val="tx1"/>
            </a:solidFill>
          </a:endParaRPr>
        </a:p>
      </dgm:t>
    </dgm:pt>
    <dgm:pt modelId="{A1E8C10E-EE0B-4D4A-8F1F-AEDA49682AA5}" type="parTrans" cxnId="{0748EE43-341D-4E4B-A127-D1769C9E8B99}">
      <dgm:prSet/>
      <dgm:spPr/>
      <dgm:t>
        <a:bodyPr/>
        <a:lstStyle/>
        <a:p>
          <a:endParaRPr lang="ru-RU"/>
        </a:p>
      </dgm:t>
    </dgm:pt>
    <dgm:pt modelId="{CD6D9A10-EAE5-4534-BA31-D9B8375E9F08}" type="sibTrans" cxnId="{0748EE43-341D-4E4B-A127-D1769C9E8B99}">
      <dgm:prSet/>
      <dgm:spPr/>
      <dgm:t>
        <a:bodyPr/>
        <a:lstStyle/>
        <a:p>
          <a:endParaRPr lang="ru-RU"/>
        </a:p>
      </dgm:t>
    </dgm:pt>
    <dgm:pt modelId="{F2BE85F9-4BED-40CD-BA4D-9FBDB6846493}" type="pres">
      <dgm:prSet presAssocID="{D1CD8414-7F8A-45A6-9878-D784038D7D8C}" presName="CompostProcess" presStyleCnt="0">
        <dgm:presLayoutVars>
          <dgm:dir/>
          <dgm:resizeHandles val="exact"/>
        </dgm:presLayoutVars>
      </dgm:prSet>
      <dgm:spPr/>
    </dgm:pt>
    <dgm:pt modelId="{D97BC307-81CB-4FDA-943E-4A74D627D15F}" type="pres">
      <dgm:prSet presAssocID="{D1CD8414-7F8A-45A6-9878-D784038D7D8C}" presName="arrow" presStyleLbl="bgShp" presStyleIdx="0" presStyleCnt="1"/>
      <dgm:spPr/>
    </dgm:pt>
    <dgm:pt modelId="{C175FD77-7D84-4037-B893-EDEE79CDDB8B}" type="pres">
      <dgm:prSet presAssocID="{D1CD8414-7F8A-45A6-9878-D784038D7D8C}" presName="linearProcess" presStyleCnt="0"/>
      <dgm:spPr/>
    </dgm:pt>
    <dgm:pt modelId="{54590112-7565-4DCA-A652-AF6E65C247F1}" type="pres">
      <dgm:prSet presAssocID="{90542B3F-A638-4D14-A360-6BD08B68342F}" presName="textNode" presStyleLbl="node1" presStyleIdx="0" presStyleCnt="4" custScaleY="220144">
        <dgm:presLayoutVars>
          <dgm:bulletEnabled val="1"/>
        </dgm:presLayoutVars>
      </dgm:prSet>
      <dgm:spPr/>
    </dgm:pt>
    <dgm:pt modelId="{74B3E651-73E5-4EC0-BED0-71DE38ADD8CB}" type="pres">
      <dgm:prSet presAssocID="{683DC65A-73F8-47A9-8DE6-D714ED659345}" presName="sibTrans" presStyleCnt="0"/>
      <dgm:spPr/>
    </dgm:pt>
    <dgm:pt modelId="{A0FEC33D-D142-4F4E-A8A0-333CEB9F8BA7}" type="pres">
      <dgm:prSet presAssocID="{645E2F60-A3B5-4331-892E-F42912FA3473}" presName="textNode" presStyleLbl="node1" presStyleIdx="1" presStyleCnt="4" custScaleY="151186">
        <dgm:presLayoutVars>
          <dgm:bulletEnabled val="1"/>
        </dgm:presLayoutVars>
      </dgm:prSet>
      <dgm:spPr/>
    </dgm:pt>
    <dgm:pt modelId="{5E271F00-BC61-429F-9AAC-D4C0C4948325}" type="pres">
      <dgm:prSet presAssocID="{48C8237C-CBE2-46D9-AC52-1A08F4CFD298}" presName="sibTrans" presStyleCnt="0"/>
      <dgm:spPr/>
    </dgm:pt>
    <dgm:pt modelId="{1C7ACEF2-CE12-47CE-ABC5-34220BF7EE14}" type="pres">
      <dgm:prSet presAssocID="{293C5C7B-AEF8-4664-99B8-4EABC2A2A6BC}" presName="textNode" presStyleLbl="node1" presStyleIdx="2" presStyleCnt="4" custScaleY="141305">
        <dgm:presLayoutVars>
          <dgm:bulletEnabled val="1"/>
        </dgm:presLayoutVars>
      </dgm:prSet>
      <dgm:spPr/>
    </dgm:pt>
    <dgm:pt modelId="{136F830D-C79B-433F-8254-BC677B724B14}" type="pres">
      <dgm:prSet presAssocID="{665609A9-CA42-4DCE-B2FE-4D8B78428E5D}" presName="sibTrans" presStyleCnt="0"/>
      <dgm:spPr/>
    </dgm:pt>
    <dgm:pt modelId="{EF41703D-9BC7-436F-BAE9-565F9B25264E}" type="pres">
      <dgm:prSet presAssocID="{3362FEC1-36ED-4664-A405-133A25E78F19}" presName="textNode" presStyleLbl="node1" presStyleIdx="3" presStyleCnt="4" custScaleY="133399">
        <dgm:presLayoutVars>
          <dgm:bulletEnabled val="1"/>
        </dgm:presLayoutVars>
      </dgm:prSet>
      <dgm:spPr/>
    </dgm:pt>
  </dgm:ptLst>
  <dgm:cxnLst>
    <dgm:cxn modelId="{60F3FC1D-1E53-4F0B-B871-61E9177802A6}" type="presOf" srcId="{90542B3F-A638-4D14-A360-6BD08B68342F}" destId="{54590112-7565-4DCA-A652-AF6E65C247F1}" srcOrd="0" destOrd="0" presId="urn:microsoft.com/office/officeart/2005/8/layout/hProcess9"/>
    <dgm:cxn modelId="{0748EE43-341D-4E4B-A127-D1769C9E8B99}" srcId="{D1CD8414-7F8A-45A6-9878-D784038D7D8C}" destId="{3362FEC1-36ED-4664-A405-133A25E78F19}" srcOrd="3" destOrd="0" parTransId="{A1E8C10E-EE0B-4D4A-8F1F-AEDA49682AA5}" sibTransId="{CD6D9A10-EAE5-4534-BA31-D9B8375E9F08}"/>
    <dgm:cxn modelId="{C7BA5F7D-A9C3-44D6-B861-A41DD3D994BD}" type="presOf" srcId="{3362FEC1-36ED-4664-A405-133A25E78F19}" destId="{EF41703D-9BC7-436F-BAE9-565F9B25264E}" srcOrd="0" destOrd="0" presId="urn:microsoft.com/office/officeart/2005/8/layout/hProcess9"/>
    <dgm:cxn modelId="{9286D37F-DF60-4807-9191-BC590AA6056E}" type="presOf" srcId="{293C5C7B-AEF8-4664-99B8-4EABC2A2A6BC}" destId="{1C7ACEF2-CE12-47CE-ABC5-34220BF7EE14}" srcOrd="0" destOrd="0" presId="urn:microsoft.com/office/officeart/2005/8/layout/hProcess9"/>
    <dgm:cxn modelId="{252C57A0-FF59-4863-8772-9D42D0FEC663}" srcId="{D1CD8414-7F8A-45A6-9878-D784038D7D8C}" destId="{645E2F60-A3B5-4331-892E-F42912FA3473}" srcOrd="1" destOrd="0" parTransId="{5765773D-143A-45B7-BEBE-5987D55386AD}" sibTransId="{48C8237C-CBE2-46D9-AC52-1A08F4CFD298}"/>
    <dgm:cxn modelId="{99C795A6-1893-419C-86C1-7F9FD76C52D2}" type="presOf" srcId="{D1CD8414-7F8A-45A6-9878-D784038D7D8C}" destId="{F2BE85F9-4BED-40CD-BA4D-9FBDB6846493}" srcOrd="0" destOrd="0" presId="urn:microsoft.com/office/officeart/2005/8/layout/hProcess9"/>
    <dgm:cxn modelId="{AA9F12A7-9265-4A55-A4FA-52151F5690E9}" srcId="{D1CD8414-7F8A-45A6-9878-D784038D7D8C}" destId="{90542B3F-A638-4D14-A360-6BD08B68342F}" srcOrd="0" destOrd="0" parTransId="{6F86F437-C4E3-4E7A-BA36-4D0FC291904B}" sibTransId="{683DC65A-73F8-47A9-8DE6-D714ED659345}"/>
    <dgm:cxn modelId="{8B2017E0-9698-4C0A-94FD-11777D414F28}" srcId="{D1CD8414-7F8A-45A6-9878-D784038D7D8C}" destId="{293C5C7B-AEF8-4664-99B8-4EABC2A2A6BC}" srcOrd="2" destOrd="0" parTransId="{5AA6B66F-1D68-46EA-8B41-615EF599C613}" sibTransId="{665609A9-CA42-4DCE-B2FE-4D8B78428E5D}"/>
    <dgm:cxn modelId="{C27A91E2-EF43-4420-8F4E-0E778121FFDC}" type="presOf" srcId="{645E2F60-A3B5-4331-892E-F42912FA3473}" destId="{A0FEC33D-D142-4F4E-A8A0-333CEB9F8BA7}" srcOrd="0" destOrd="0" presId="urn:microsoft.com/office/officeart/2005/8/layout/hProcess9"/>
    <dgm:cxn modelId="{A6A6B038-F82A-41E6-8B2D-E7DF9E386180}" type="presParOf" srcId="{F2BE85F9-4BED-40CD-BA4D-9FBDB6846493}" destId="{D97BC307-81CB-4FDA-943E-4A74D627D15F}" srcOrd="0" destOrd="0" presId="urn:microsoft.com/office/officeart/2005/8/layout/hProcess9"/>
    <dgm:cxn modelId="{70D87EC3-BEF5-4BE2-B21A-1DAC6F530A09}" type="presParOf" srcId="{F2BE85F9-4BED-40CD-BA4D-9FBDB6846493}" destId="{C175FD77-7D84-4037-B893-EDEE79CDDB8B}" srcOrd="1" destOrd="0" presId="urn:microsoft.com/office/officeart/2005/8/layout/hProcess9"/>
    <dgm:cxn modelId="{80C7EB65-2B67-48D8-9B62-D7FA925C6BF1}" type="presParOf" srcId="{C175FD77-7D84-4037-B893-EDEE79CDDB8B}" destId="{54590112-7565-4DCA-A652-AF6E65C247F1}" srcOrd="0" destOrd="0" presId="urn:microsoft.com/office/officeart/2005/8/layout/hProcess9"/>
    <dgm:cxn modelId="{581D8A91-D34E-4EF8-A4A6-FA62D63576B0}" type="presParOf" srcId="{C175FD77-7D84-4037-B893-EDEE79CDDB8B}" destId="{74B3E651-73E5-4EC0-BED0-71DE38ADD8CB}" srcOrd="1" destOrd="0" presId="urn:microsoft.com/office/officeart/2005/8/layout/hProcess9"/>
    <dgm:cxn modelId="{6FA5178B-6261-41E6-97AB-DF93621CE8AC}" type="presParOf" srcId="{C175FD77-7D84-4037-B893-EDEE79CDDB8B}" destId="{A0FEC33D-D142-4F4E-A8A0-333CEB9F8BA7}" srcOrd="2" destOrd="0" presId="urn:microsoft.com/office/officeart/2005/8/layout/hProcess9"/>
    <dgm:cxn modelId="{862F6853-BE8F-43AB-9AF2-67293D2EFD53}" type="presParOf" srcId="{C175FD77-7D84-4037-B893-EDEE79CDDB8B}" destId="{5E271F00-BC61-429F-9AAC-D4C0C4948325}" srcOrd="3" destOrd="0" presId="urn:microsoft.com/office/officeart/2005/8/layout/hProcess9"/>
    <dgm:cxn modelId="{B4C0C0D1-8C27-45B3-B71A-0D38298850F4}" type="presParOf" srcId="{C175FD77-7D84-4037-B893-EDEE79CDDB8B}" destId="{1C7ACEF2-CE12-47CE-ABC5-34220BF7EE14}" srcOrd="4" destOrd="0" presId="urn:microsoft.com/office/officeart/2005/8/layout/hProcess9"/>
    <dgm:cxn modelId="{1FEEB13E-8BA5-4FB8-AA78-92D97DCEE51A}" type="presParOf" srcId="{C175FD77-7D84-4037-B893-EDEE79CDDB8B}" destId="{136F830D-C79B-433F-8254-BC677B724B14}" srcOrd="5" destOrd="0" presId="urn:microsoft.com/office/officeart/2005/8/layout/hProcess9"/>
    <dgm:cxn modelId="{A8712D64-7C1D-4A4D-AD1E-B28DD28A71C9}" type="presParOf" srcId="{C175FD77-7D84-4037-B893-EDEE79CDDB8B}" destId="{EF41703D-9BC7-436F-BAE9-565F9B25264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8F4EFE-AFA0-4F7A-A856-90FD298969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6AC119-4E8C-474E-BD95-83D22740A24A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Захист рук, відкритих ділянок тіла і одягу працівника від забруднення кров’ю, іншими біологічними рідинами та потенційно інфікованими матеріалами</a:t>
          </a:r>
          <a:endParaRPr lang="uk-UA" sz="1800" dirty="0">
            <a:solidFill>
              <a:schemeClr val="tx1"/>
            </a:solidFill>
          </a:endParaRPr>
        </a:p>
      </dgm:t>
    </dgm:pt>
    <dgm:pt modelId="{2B0F1DE1-29EF-467C-B174-AB22F563D87B}" type="parTrans" cxnId="{0C2FF932-7499-49CA-8FFE-9B5F7DD3867F}">
      <dgm:prSet/>
      <dgm:spPr/>
      <dgm:t>
        <a:bodyPr/>
        <a:lstStyle/>
        <a:p>
          <a:endParaRPr lang="uk-UA"/>
        </a:p>
      </dgm:t>
    </dgm:pt>
    <dgm:pt modelId="{A178B6D7-3D92-4FD5-9FCD-2061F4A8651F}" type="sibTrans" cxnId="{0C2FF932-7499-49CA-8FFE-9B5F7DD3867F}">
      <dgm:prSet/>
      <dgm:spPr/>
      <dgm:t>
        <a:bodyPr/>
        <a:lstStyle/>
        <a:p>
          <a:endParaRPr lang="uk-UA"/>
        </a:p>
      </dgm:t>
    </dgm:pt>
    <dgm:pt modelId="{E8097AA9-3C08-4951-A5F3-DA72CE24FF36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Надягати лише у випадках передбачуваного контакту з кров’ю або іншими біологічними рідинами</a:t>
          </a:r>
          <a:endParaRPr lang="uk-UA" sz="2000" dirty="0">
            <a:solidFill>
              <a:schemeClr val="tx1"/>
            </a:solidFill>
          </a:endParaRPr>
        </a:p>
      </dgm:t>
    </dgm:pt>
    <dgm:pt modelId="{A34A861D-255E-4AFD-B3A3-32CF2F0D9CC9}" type="parTrans" cxnId="{2145E857-6DA8-43D8-8410-856E38E46C20}">
      <dgm:prSet/>
      <dgm:spPr/>
      <dgm:t>
        <a:bodyPr/>
        <a:lstStyle/>
        <a:p>
          <a:endParaRPr lang="uk-UA"/>
        </a:p>
      </dgm:t>
    </dgm:pt>
    <dgm:pt modelId="{A992B18F-8C1C-4DC3-91E6-9716ACF2A835}" type="sibTrans" cxnId="{2145E857-6DA8-43D8-8410-856E38E46C20}">
      <dgm:prSet/>
      <dgm:spPr/>
      <dgm:t>
        <a:bodyPr/>
        <a:lstStyle/>
        <a:p>
          <a:endParaRPr lang="uk-UA"/>
        </a:p>
      </dgm:t>
    </dgm:pt>
    <dgm:pt modelId="{6A3388D7-6023-4D02-BF38-4C034E71EF3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Завжди носять </a:t>
          </a:r>
          <a:r>
            <a: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поєднанні з рукавичками та іншими ЗІЗ</a:t>
          </a:r>
          <a:endParaRPr lang="uk-UA" sz="2200" dirty="0">
            <a:solidFill>
              <a:schemeClr val="tx1"/>
            </a:solidFill>
          </a:endParaRPr>
        </a:p>
      </dgm:t>
    </dgm:pt>
    <dgm:pt modelId="{CFAF288B-2ECE-4B60-9E3A-2427DC8ED239}" type="parTrans" cxnId="{CCAEC3A4-5501-4A40-ABAD-02B0303D1E22}">
      <dgm:prSet/>
      <dgm:spPr/>
      <dgm:t>
        <a:bodyPr/>
        <a:lstStyle/>
        <a:p>
          <a:endParaRPr lang="uk-UA"/>
        </a:p>
      </dgm:t>
    </dgm:pt>
    <dgm:pt modelId="{12E9CE3B-51B2-410C-8A9C-89DF1D02067F}" type="sibTrans" cxnId="{CCAEC3A4-5501-4A40-ABAD-02B0303D1E22}">
      <dgm:prSet/>
      <dgm:spPr/>
      <dgm:t>
        <a:bodyPr/>
        <a:lstStyle/>
        <a:p>
          <a:endParaRPr lang="uk-UA"/>
        </a:p>
      </dgm:t>
    </dgm:pt>
    <dgm:pt modelId="{B45A2053-D06D-4B42-9E5F-C79D7513FB44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uk-UA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Перший елемент захисного одягу</a:t>
          </a:r>
          <a:r>
            <a:rPr lang="uk-UA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що надягається</a:t>
          </a:r>
          <a:endParaRPr lang="uk-UA" sz="2200" dirty="0">
            <a:solidFill>
              <a:schemeClr val="tx1"/>
            </a:solidFill>
          </a:endParaRPr>
        </a:p>
      </dgm:t>
    </dgm:pt>
    <dgm:pt modelId="{38F6CFAB-2604-41CE-8F64-18EDA7EA194E}" type="parTrans" cxnId="{0804B4AE-F1AD-4AB1-BCBE-32285EBFEA16}">
      <dgm:prSet/>
      <dgm:spPr/>
      <dgm:t>
        <a:bodyPr/>
        <a:lstStyle/>
        <a:p>
          <a:endParaRPr lang="uk-UA"/>
        </a:p>
      </dgm:t>
    </dgm:pt>
    <dgm:pt modelId="{9ED1EBA5-DB52-4245-8A8C-FAE8C46A1C29}" type="sibTrans" cxnId="{0804B4AE-F1AD-4AB1-BCBE-32285EBFEA16}">
      <dgm:prSet/>
      <dgm:spPr/>
      <dgm:t>
        <a:bodyPr/>
        <a:lstStyle/>
        <a:p>
          <a:endParaRPr lang="uk-UA"/>
        </a:p>
      </dgm:t>
    </dgm:pt>
    <dgm:pt modelId="{E095AEA2-8AF7-4403-AC58-C9C7B225716B}" type="pres">
      <dgm:prSet presAssocID="{278F4EFE-AFA0-4F7A-A856-90FD29896986}" presName="CompostProcess" presStyleCnt="0">
        <dgm:presLayoutVars>
          <dgm:dir/>
          <dgm:resizeHandles val="exact"/>
        </dgm:presLayoutVars>
      </dgm:prSet>
      <dgm:spPr/>
    </dgm:pt>
    <dgm:pt modelId="{B8605483-3250-4EF3-AE17-829343800CEA}" type="pres">
      <dgm:prSet presAssocID="{278F4EFE-AFA0-4F7A-A856-90FD29896986}" presName="arrow" presStyleLbl="bgShp" presStyleIdx="0" presStyleCnt="1"/>
      <dgm:spPr/>
    </dgm:pt>
    <dgm:pt modelId="{A5AF847A-4656-456D-BFFD-A2DF1B64F150}" type="pres">
      <dgm:prSet presAssocID="{278F4EFE-AFA0-4F7A-A856-90FD29896986}" presName="linearProcess" presStyleCnt="0"/>
      <dgm:spPr/>
    </dgm:pt>
    <dgm:pt modelId="{574D3ABC-C6F3-4625-A154-98E589BF87FE}" type="pres">
      <dgm:prSet presAssocID="{DB6AC119-4E8C-474E-BD95-83D22740A24A}" presName="textNode" presStyleLbl="node1" presStyleIdx="0" presStyleCnt="4" custScaleY="224416">
        <dgm:presLayoutVars>
          <dgm:bulletEnabled val="1"/>
        </dgm:presLayoutVars>
      </dgm:prSet>
      <dgm:spPr/>
    </dgm:pt>
    <dgm:pt modelId="{D8A00D58-94B8-4645-BF31-C1A5C28CBC70}" type="pres">
      <dgm:prSet presAssocID="{A178B6D7-3D92-4FD5-9FCD-2061F4A8651F}" presName="sibTrans" presStyleCnt="0"/>
      <dgm:spPr/>
    </dgm:pt>
    <dgm:pt modelId="{AA6E0945-952B-4FCE-A0F2-E9FD2829E906}" type="pres">
      <dgm:prSet presAssocID="{E8097AA9-3C08-4951-A5F3-DA72CE24FF36}" presName="textNode" presStyleLbl="node1" presStyleIdx="1" presStyleCnt="4" custScaleY="202669" custLinFactNeighborX="50001" custLinFactNeighborY="8218">
        <dgm:presLayoutVars>
          <dgm:bulletEnabled val="1"/>
        </dgm:presLayoutVars>
      </dgm:prSet>
      <dgm:spPr/>
    </dgm:pt>
    <dgm:pt modelId="{A364B942-5BC0-4F12-93AA-AEB05009AF62}" type="pres">
      <dgm:prSet presAssocID="{A992B18F-8C1C-4DC3-91E6-9716ACF2A835}" presName="sibTrans" presStyleCnt="0"/>
      <dgm:spPr/>
    </dgm:pt>
    <dgm:pt modelId="{869909C9-42B3-4F31-B27A-CADDBC3EA2A7}" type="pres">
      <dgm:prSet presAssocID="{6A3388D7-6023-4D02-BF38-4C034E71EF39}" presName="textNode" presStyleLbl="node1" presStyleIdx="2" presStyleCnt="4" custScaleY="128655" custLinFactNeighborX="-12589" custLinFactNeighborY="-2568">
        <dgm:presLayoutVars>
          <dgm:bulletEnabled val="1"/>
        </dgm:presLayoutVars>
      </dgm:prSet>
      <dgm:spPr/>
    </dgm:pt>
    <dgm:pt modelId="{C4771B10-E0C2-4F2F-94A8-D244781C6E99}" type="pres">
      <dgm:prSet presAssocID="{12E9CE3B-51B2-410C-8A9C-89DF1D02067F}" presName="sibTrans" presStyleCnt="0"/>
      <dgm:spPr/>
    </dgm:pt>
    <dgm:pt modelId="{70F5E85A-45C1-41F4-A0F0-B03441F68480}" type="pres">
      <dgm:prSet presAssocID="{B45A2053-D06D-4B42-9E5F-C79D7513FB4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C6B2E00-09A3-4C96-8CF5-09C9D69CD6AB}" type="presOf" srcId="{6A3388D7-6023-4D02-BF38-4C034E71EF39}" destId="{869909C9-42B3-4F31-B27A-CADDBC3EA2A7}" srcOrd="0" destOrd="0" presId="urn:microsoft.com/office/officeart/2005/8/layout/hProcess9"/>
    <dgm:cxn modelId="{0C2FF932-7499-49CA-8FFE-9B5F7DD3867F}" srcId="{278F4EFE-AFA0-4F7A-A856-90FD29896986}" destId="{DB6AC119-4E8C-474E-BD95-83D22740A24A}" srcOrd="0" destOrd="0" parTransId="{2B0F1DE1-29EF-467C-B174-AB22F563D87B}" sibTransId="{A178B6D7-3D92-4FD5-9FCD-2061F4A8651F}"/>
    <dgm:cxn modelId="{4C7A3842-49C2-45C9-8E56-126DA326227B}" type="presOf" srcId="{DB6AC119-4E8C-474E-BD95-83D22740A24A}" destId="{574D3ABC-C6F3-4625-A154-98E589BF87FE}" srcOrd="0" destOrd="0" presId="urn:microsoft.com/office/officeart/2005/8/layout/hProcess9"/>
    <dgm:cxn modelId="{02F2E065-E013-4865-89D8-7B04BDD25E4C}" type="presOf" srcId="{B45A2053-D06D-4B42-9E5F-C79D7513FB44}" destId="{70F5E85A-45C1-41F4-A0F0-B03441F68480}" srcOrd="0" destOrd="0" presId="urn:microsoft.com/office/officeart/2005/8/layout/hProcess9"/>
    <dgm:cxn modelId="{EEF5FA71-A79F-4B43-ABBA-E04CFAC43AC1}" type="presOf" srcId="{278F4EFE-AFA0-4F7A-A856-90FD29896986}" destId="{E095AEA2-8AF7-4403-AC58-C9C7B225716B}" srcOrd="0" destOrd="0" presId="urn:microsoft.com/office/officeart/2005/8/layout/hProcess9"/>
    <dgm:cxn modelId="{2145E857-6DA8-43D8-8410-856E38E46C20}" srcId="{278F4EFE-AFA0-4F7A-A856-90FD29896986}" destId="{E8097AA9-3C08-4951-A5F3-DA72CE24FF36}" srcOrd="1" destOrd="0" parTransId="{A34A861D-255E-4AFD-B3A3-32CF2F0D9CC9}" sibTransId="{A992B18F-8C1C-4DC3-91E6-9716ACF2A835}"/>
    <dgm:cxn modelId="{7CFA9EA1-079A-43C8-B31D-654D43E148B3}" type="presOf" srcId="{E8097AA9-3C08-4951-A5F3-DA72CE24FF36}" destId="{AA6E0945-952B-4FCE-A0F2-E9FD2829E906}" srcOrd="0" destOrd="0" presId="urn:microsoft.com/office/officeart/2005/8/layout/hProcess9"/>
    <dgm:cxn modelId="{CCAEC3A4-5501-4A40-ABAD-02B0303D1E22}" srcId="{278F4EFE-AFA0-4F7A-A856-90FD29896986}" destId="{6A3388D7-6023-4D02-BF38-4C034E71EF39}" srcOrd="2" destOrd="0" parTransId="{CFAF288B-2ECE-4B60-9E3A-2427DC8ED239}" sibTransId="{12E9CE3B-51B2-410C-8A9C-89DF1D02067F}"/>
    <dgm:cxn modelId="{0804B4AE-F1AD-4AB1-BCBE-32285EBFEA16}" srcId="{278F4EFE-AFA0-4F7A-A856-90FD29896986}" destId="{B45A2053-D06D-4B42-9E5F-C79D7513FB44}" srcOrd="3" destOrd="0" parTransId="{38F6CFAB-2604-41CE-8F64-18EDA7EA194E}" sibTransId="{9ED1EBA5-DB52-4245-8A8C-FAE8C46A1C29}"/>
    <dgm:cxn modelId="{39E542D2-A8A1-48AC-8020-101B05C13BC0}" type="presParOf" srcId="{E095AEA2-8AF7-4403-AC58-C9C7B225716B}" destId="{B8605483-3250-4EF3-AE17-829343800CEA}" srcOrd="0" destOrd="0" presId="urn:microsoft.com/office/officeart/2005/8/layout/hProcess9"/>
    <dgm:cxn modelId="{BD24A58D-C662-4DF7-97E5-8FC10CDE4613}" type="presParOf" srcId="{E095AEA2-8AF7-4403-AC58-C9C7B225716B}" destId="{A5AF847A-4656-456D-BFFD-A2DF1B64F150}" srcOrd="1" destOrd="0" presId="urn:microsoft.com/office/officeart/2005/8/layout/hProcess9"/>
    <dgm:cxn modelId="{BA082965-41AF-4489-8C03-9E6DCBE1B39F}" type="presParOf" srcId="{A5AF847A-4656-456D-BFFD-A2DF1B64F150}" destId="{574D3ABC-C6F3-4625-A154-98E589BF87FE}" srcOrd="0" destOrd="0" presId="urn:microsoft.com/office/officeart/2005/8/layout/hProcess9"/>
    <dgm:cxn modelId="{BD25E60D-8A9C-4CA5-A41B-2ED43F83D150}" type="presParOf" srcId="{A5AF847A-4656-456D-BFFD-A2DF1B64F150}" destId="{D8A00D58-94B8-4645-BF31-C1A5C28CBC70}" srcOrd="1" destOrd="0" presId="urn:microsoft.com/office/officeart/2005/8/layout/hProcess9"/>
    <dgm:cxn modelId="{24707753-EEFB-4DCC-A906-3607634C50AE}" type="presParOf" srcId="{A5AF847A-4656-456D-BFFD-A2DF1B64F150}" destId="{AA6E0945-952B-4FCE-A0F2-E9FD2829E906}" srcOrd="2" destOrd="0" presId="urn:microsoft.com/office/officeart/2005/8/layout/hProcess9"/>
    <dgm:cxn modelId="{EB0BF910-0466-4D7B-A7F8-DEA2D0CE3B34}" type="presParOf" srcId="{A5AF847A-4656-456D-BFFD-A2DF1B64F150}" destId="{A364B942-5BC0-4F12-93AA-AEB05009AF62}" srcOrd="3" destOrd="0" presId="urn:microsoft.com/office/officeart/2005/8/layout/hProcess9"/>
    <dgm:cxn modelId="{9262BC85-7CB7-4BD8-A575-86854E8B79E1}" type="presParOf" srcId="{A5AF847A-4656-456D-BFFD-A2DF1B64F150}" destId="{869909C9-42B3-4F31-B27A-CADDBC3EA2A7}" srcOrd="4" destOrd="0" presId="urn:microsoft.com/office/officeart/2005/8/layout/hProcess9"/>
    <dgm:cxn modelId="{AA3FC959-9D6A-4C4D-A90A-0CFD4C78F496}" type="presParOf" srcId="{A5AF847A-4656-456D-BFFD-A2DF1B64F150}" destId="{C4771B10-E0C2-4F2F-94A8-D244781C6E99}" srcOrd="5" destOrd="0" presId="urn:microsoft.com/office/officeart/2005/8/layout/hProcess9"/>
    <dgm:cxn modelId="{EA181236-9515-4E2C-8204-409E8616DCC6}" type="presParOf" srcId="{A5AF847A-4656-456D-BFFD-A2DF1B64F150}" destId="{70F5E85A-45C1-41F4-A0F0-B03441F6848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58BBB-372D-47AE-894F-D889DFA750B7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C3819B-D58E-48E7-842F-6D18E9D4482F}">
      <dgm:prSet custT="1"/>
      <dgm:spPr/>
      <dgm:t>
        <a:bodyPr/>
        <a:lstStyle/>
        <a:p>
          <a:pPr rtl="0"/>
          <a:r>
            <a:rPr lang="uk-UA" sz="2000" b="1" dirty="0">
              <a:solidFill>
                <a:schemeClr val="tx1"/>
              </a:solidFill>
            </a:rPr>
            <a:t>ВИКОРИСТАННЯ МЕДИЧНИХ РУКАВИЧОК 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uk-UA" sz="2000" b="1" dirty="0">
              <a:solidFill>
                <a:schemeClr val="tx1"/>
              </a:solidFill>
            </a:rPr>
            <a:t>НЕ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uk-UA" sz="2000" b="1" dirty="0">
              <a:solidFill>
                <a:schemeClr val="tx1"/>
              </a:solidFill>
            </a:rPr>
            <a:t>СТВОРЮЄ АБСОЛЮТНОГО ЗАХИСТУ І НЕ ВИКЛЮЧАЄ ДОТРИМАННЯ ТЕХНІКИ ОБРОБКИ РУК: </a:t>
          </a:r>
          <a:endParaRPr lang="ru-RU" sz="2000" b="1" dirty="0">
            <a:solidFill>
              <a:schemeClr val="tx1"/>
            </a:solidFill>
          </a:endParaRPr>
        </a:p>
      </dgm:t>
    </dgm:pt>
    <dgm:pt modelId="{0678C56E-FF11-472E-AD38-2BE6FC8046F8}" type="parTrans" cxnId="{B1BCCFB4-1383-427D-8F2E-36AEA32418EC}">
      <dgm:prSet/>
      <dgm:spPr/>
      <dgm:t>
        <a:bodyPr/>
        <a:lstStyle/>
        <a:p>
          <a:endParaRPr lang="ru-RU"/>
        </a:p>
      </dgm:t>
    </dgm:pt>
    <dgm:pt modelId="{B0BDB3E2-2AEF-46CB-9644-D504935CF2CE}" type="sibTrans" cxnId="{B1BCCFB4-1383-427D-8F2E-36AEA32418EC}">
      <dgm:prSet/>
      <dgm:spPr/>
      <dgm:t>
        <a:bodyPr/>
        <a:lstStyle/>
        <a:p>
          <a:endParaRPr lang="ru-RU"/>
        </a:p>
      </dgm:t>
    </dgm:pt>
    <dgm:pt modelId="{C0A7B787-3127-4B58-80ED-1A4F9B70AF5B}">
      <dgm:prSet custT="1"/>
      <dgm:spPr/>
      <dgm:t>
        <a:bodyPr/>
        <a:lstStyle/>
        <a:p>
          <a:pPr rtl="0"/>
          <a:r>
            <a:rPr lang="uk-UA" sz="2000" dirty="0">
              <a:solidFill>
                <a:schemeClr val="tx1"/>
              </a:solidFill>
            </a:rPr>
            <a:t>рукавички одноразового використання не припустимо використовувати повторно, нестерильні рукавички стерилізації не підлягають;</a:t>
          </a:r>
          <a:endParaRPr lang="ru-RU" sz="2000" dirty="0">
            <a:solidFill>
              <a:schemeClr val="tx1"/>
            </a:solidFill>
          </a:endParaRPr>
        </a:p>
      </dgm:t>
    </dgm:pt>
    <dgm:pt modelId="{F4CEA0CE-9ACA-46D2-9698-2EE9733CBA89}" type="parTrans" cxnId="{D2909379-2E51-4309-BE62-82223252E2DE}">
      <dgm:prSet/>
      <dgm:spPr/>
      <dgm:t>
        <a:bodyPr/>
        <a:lstStyle/>
        <a:p>
          <a:endParaRPr lang="ru-RU"/>
        </a:p>
      </dgm:t>
    </dgm:pt>
    <dgm:pt modelId="{1CB63D4E-5FEE-483C-8A32-53C98C0C521F}" type="sibTrans" cxnId="{D2909379-2E51-4309-BE62-82223252E2DE}">
      <dgm:prSet/>
      <dgm:spPr/>
      <dgm:t>
        <a:bodyPr/>
        <a:lstStyle/>
        <a:p>
          <a:endParaRPr lang="ru-RU"/>
        </a:p>
      </dgm:t>
    </dgm:pt>
    <dgm:pt modelId="{6AECFD3E-FA9B-4E00-8A6B-B32693F470FA}">
      <dgm:prSet custT="1"/>
      <dgm:spPr/>
      <dgm:t>
        <a:bodyPr/>
        <a:lstStyle/>
        <a:p>
          <a:pPr rtl="0"/>
          <a:r>
            <a:rPr lang="uk-UA" sz="2000">
              <a:solidFill>
                <a:schemeClr val="tx1"/>
              </a:solidFill>
            </a:rPr>
            <a:t>рукавички треба замінювати одразу, якщо вони пошкоджені;</a:t>
          </a:r>
          <a:endParaRPr lang="ru-RU" sz="2000">
            <a:solidFill>
              <a:schemeClr val="tx1"/>
            </a:solidFill>
          </a:endParaRPr>
        </a:p>
      </dgm:t>
    </dgm:pt>
    <dgm:pt modelId="{B3D16FF2-A958-4AC3-9191-551A6A3CD300}" type="parTrans" cxnId="{134F5D0D-A976-4BF0-90A9-FAEA48FF72A8}">
      <dgm:prSet/>
      <dgm:spPr/>
      <dgm:t>
        <a:bodyPr/>
        <a:lstStyle/>
        <a:p>
          <a:endParaRPr lang="ru-RU"/>
        </a:p>
      </dgm:t>
    </dgm:pt>
    <dgm:pt modelId="{B6A8E249-8F74-46B3-AD20-8D0E585ED378}" type="sibTrans" cxnId="{134F5D0D-A976-4BF0-90A9-FAEA48FF72A8}">
      <dgm:prSet/>
      <dgm:spPr/>
      <dgm:t>
        <a:bodyPr/>
        <a:lstStyle/>
        <a:p>
          <a:endParaRPr lang="ru-RU"/>
        </a:p>
      </dgm:t>
    </dgm:pt>
    <dgm:pt modelId="{E3CB3233-5581-4651-A7DD-093575B587F4}">
      <dgm:prSet custT="1"/>
      <dgm:spPr/>
      <dgm:t>
        <a:bodyPr/>
        <a:lstStyle/>
        <a:p>
          <a:pPr rtl="0"/>
          <a:r>
            <a:rPr lang="uk-UA" sz="2000" dirty="0">
              <a:solidFill>
                <a:schemeClr val="tx1"/>
              </a:solidFill>
            </a:rPr>
            <a:t>не допускається миття або обробка рук у рукавичках між проведенням «чистих» і «брудних» маніпуляцій, навіть в одного пацієнта;</a:t>
          </a:r>
          <a:endParaRPr lang="ru-RU" sz="2000" dirty="0">
            <a:solidFill>
              <a:schemeClr val="tx1"/>
            </a:solidFill>
          </a:endParaRPr>
        </a:p>
      </dgm:t>
    </dgm:pt>
    <dgm:pt modelId="{54B16075-9F83-43AA-9D03-8EB78EA50AA0}" type="parTrans" cxnId="{57BBFC6D-767C-4871-BB4F-B4A790AA1118}">
      <dgm:prSet/>
      <dgm:spPr/>
      <dgm:t>
        <a:bodyPr/>
        <a:lstStyle/>
        <a:p>
          <a:endParaRPr lang="ru-RU"/>
        </a:p>
      </dgm:t>
    </dgm:pt>
    <dgm:pt modelId="{80F6CE30-A966-4C98-BF34-A0AA2029B52C}" type="sibTrans" cxnId="{57BBFC6D-767C-4871-BB4F-B4A790AA1118}">
      <dgm:prSet/>
      <dgm:spPr/>
      <dgm:t>
        <a:bodyPr/>
        <a:lstStyle/>
        <a:p>
          <a:endParaRPr lang="ru-RU"/>
        </a:p>
      </dgm:t>
    </dgm:pt>
    <dgm:pt modelId="{D86060EC-9442-4408-AB54-7F492C7A24EA}">
      <dgm:prSet custT="1"/>
      <dgm:spPr/>
      <dgm:t>
        <a:bodyPr/>
        <a:lstStyle/>
        <a:p>
          <a:pPr rtl="0"/>
          <a:r>
            <a:rPr lang="uk-UA" sz="2000" dirty="0">
              <a:solidFill>
                <a:schemeClr val="tx1"/>
              </a:solidFill>
            </a:rPr>
            <a:t>не допускається пересування в рукавичках у відділенні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uk-UA" sz="2000" dirty="0">
              <a:solidFill>
                <a:schemeClr val="tx1"/>
              </a:solidFill>
            </a:rPr>
            <a:t>стаціонару;</a:t>
          </a:r>
          <a:endParaRPr lang="ru-RU" sz="2000" dirty="0">
            <a:solidFill>
              <a:schemeClr val="tx1"/>
            </a:solidFill>
          </a:endParaRPr>
        </a:p>
      </dgm:t>
    </dgm:pt>
    <dgm:pt modelId="{9E95C88A-A7E5-46AA-93D8-721DC864D2DE}" type="parTrans" cxnId="{992976B0-0892-4310-A981-06D367B72F5B}">
      <dgm:prSet/>
      <dgm:spPr/>
      <dgm:t>
        <a:bodyPr/>
        <a:lstStyle/>
        <a:p>
          <a:endParaRPr lang="ru-RU"/>
        </a:p>
      </dgm:t>
    </dgm:pt>
    <dgm:pt modelId="{CDE94D32-249C-4C06-B81F-F565EAF4EFBF}" type="sibTrans" cxnId="{992976B0-0892-4310-A981-06D367B72F5B}">
      <dgm:prSet/>
      <dgm:spPr/>
      <dgm:t>
        <a:bodyPr/>
        <a:lstStyle/>
        <a:p>
          <a:endParaRPr lang="ru-RU"/>
        </a:p>
      </dgm:t>
    </dgm:pt>
    <dgm:pt modelId="{7194D25E-00D6-43CA-812A-02D2936803B3}">
      <dgm:prSet custT="1"/>
      <dgm:spPr/>
      <dgm:t>
        <a:bodyPr/>
        <a:lstStyle/>
        <a:p>
          <a:pPr rtl="0"/>
          <a:r>
            <a:rPr lang="uk-UA" sz="2000" dirty="0">
              <a:solidFill>
                <a:schemeClr val="tx1"/>
              </a:solidFill>
            </a:rPr>
            <a:t>перед надяганням рукавичок не можна використовувати засоби, які містять мінеральні масла, вазелін, ланолін </a:t>
          </a:r>
          <a:r>
            <a:rPr lang="en-US" sz="2000" dirty="0">
              <a:solidFill>
                <a:schemeClr val="tx1"/>
              </a:solidFill>
            </a:rPr>
            <a:t>(</a:t>
          </a:r>
          <a:r>
            <a:rPr lang="uk-UA" sz="2000" dirty="0">
              <a:solidFill>
                <a:schemeClr val="tx1"/>
              </a:solidFill>
            </a:rPr>
            <a:t>порушується їх міцність).</a:t>
          </a:r>
          <a:endParaRPr lang="ru-RU" sz="2000" dirty="0">
            <a:solidFill>
              <a:schemeClr val="tx1"/>
            </a:solidFill>
          </a:endParaRPr>
        </a:p>
      </dgm:t>
    </dgm:pt>
    <dgm:pt modelId="{A53C0566-C0F4-49DA-86BA-8E40803B5CB5}" type="parTrans" cxnId="{9521C6D0-7088-459C-9E93-5E6511DE39BC}">
      <dgm:prSet/>
      <dgm:spPr/>
      <dgm:t>
        <a:bodyPr/>
        <a:lstStyle/>
        <a:p>
          <a:endParaRPr lang="ru-RU"/>
        </a:p>
      </dgm:t>
    </dgm:pt>
    <dgm:pt modelId="{37256B11-9AA0-4BB5-B05C-BCE33064081E}" type="sibTrans" cxnId="{9521C6D0-7088-459C-9E93-5E6511DE39BC}">
      <dgm:prSet/>
      <dgm:spPr/>
      <dgm:t>
        <a:bodyPr/>
        <a:lstStyle/>
        <a:p>
          <a:endParaRPr lang="ru-RU"/>
        </a:p>
      </dgm:t>
    </dgm:pt>
    <dgm:pt modelId="{01456D63-8639-48EE-9736-B8CB5BC1CE6A}" type="pres">
      <dgm:prSet presAssocID="{17858BBB-372D-47AE-894F-D889DFA750B7}" presName="Name0" presStyleCnt="0">
        <dgm:presLayoutVars>
          <dgm:dir/>
          <dgm:animLvl val="lvl"/>
          <dgm:resizeHandles val="exact"/>
        </dgm:presLayoutVars>
      </dgm:prSet>
      <dgm:spPr/>
    </dgm:pt>
    <dgm:pt modelId="{4CD9DE06-9F0E-492F-8545-3397AE481415}" type="pres">
      <dgm:prSet presAssocID="{7194D25E-00D6-43CA-812A-02D2936803B3}" presName="boxAndChildren" presStyleCnt="0"/>
      <dgm:spPr/>
    </dgm:pt>
    <dgm:pt modelId="{C06B3392-1EA0-4221-9229-47C381981FFB}" type="pres">
      <dgm:prSet presAssocID="{7194D25E-00D6-43CA-812A-02D2936803B3}" presName="parentTextBox" presStyleLbl="node1" presStyleIdx="0" presStyleCnt="6"/>
      <dgm:spPr/>
    </dgm:pt>
    <dgm:pt modelId="{7106ACB2-1389-4ADD-B976-01F86ED29B20}" type="pres">
      <dgm:prSet presAssocID="{CDE94D32-249C-4C06-B81F-F565EAF4EFBF}" presName="sp" presStyleCnt="0"/>
      <dgm:spPr/>
    </dgm:pt>
    <dgm:pt modelId="{8C41F9BC-E047-44D6-9FD2-E397109AE6C4}" type="pres">
      <dgm:prSet presAssocID="{D86060EC-9442-4408-AB54-7F492C7A24EA}" presName="arrowAndChildren" presStyleCnt="0"/>
      <dgm:spPr/>
    </dgm:pt>
    <dgm:pt modelId="{654D46F8-9189-4D9C-9D34-CB8865E9FEFF}" type="pres">
      <dgm:prSet presAssocID="{D86060EC-9442-4408-AB54-7F492C7A24EA}" presName="parentTextArrow" presStyleLbl="node1" presStyleIdx="1" presStyleCnt="6" custScaleY="62460"/>
      <dgm:spPr/>
    </dgm:pt>
    <dgm:pt modelId="{D1AA8A2C-94A3-4BE2-8018-C0487CBF9589}" type="pres">
      <dgm:prSet presAssocID="{80F6CE30-A966-4C98-BF34-A0AA2029B52C}" presName="sp" presStyleCnt="0"/>
      <dgm:spPr/>
    </dgm:pt>
    <dgm:pt modelId="{1F174938-FC8B-498E-9865-CB61A0F4AF9E}" type="pres">
      <dgm:prSet presAssocID="{E3CB3233-5581-4651-A7DD-093575B587F4}" presName="arrowAndChildren" presStyleCnt="0"/>
      <dgm:spPr/>
    </dgm:pt>
    <dgm:pt modelId="{122A4151-2FC2-48A4-9052-63E725F62639}" type="pres">
      <dgm:prSet presAssocID="{E3CB3233-5581-4651-A7DD-093575B587F4}" presName="parentTextArrow" presStyleLbl="node1" presStyleIdx="2" presStyleCnt="6"/>
      <dgm:spPr/>
    </dgm:pt>
    <dgm:pt modelId="{2AD6CC2A-B7C6-4441-A867-ACDF3DD05178}" type="pres">
      <dgm:prSet presAssocID="{B6A8E249-8F74-46B3-AD20-8D0E585ED378}" presName="sp" presStyleCnt="0"/>
      <dgm:spPr/>
    </dgm:pt>
    <dgm:pt modelId="{020E8AD8-3714-4830-9277-201DA306589D}" type="pres">
      <dgm:prSet presAssocID="{6AECFD3E-FA9B-4E00-8A6B-B32693F470FA}" presName="arrowAndChildren" presStyleCnt="0"/>
      <dgm:spPr/>
    </dgm:pt>
    <dgm:pt modelId="{83E1CB87-1A29-4697-A9E1-879504B64FDF}" type="pres">
      <dgm:prSet presAssocID="{6AECFD3E-FA9B-4E00-8A6B-B32693F470FA}" presName="parentTextArrow" presStyleLbl="node1" presStyleIdx="3" presStyleCnt="6" custScaleY="66388"/>
      <dgm:spPr/>
    </dgm:pt>
    <dgm:pt modelId="{019994A4-E3DC-45D9-9ECA-7A394E3550C1}" type="pres">
      <dgm:prSet presAssocID="{1CB63D4E-5FEE-483C-8A32-53C98C0C521F}" presName="sp" presStyleCnt="0"/>
      <dgm:spPr/>
    </dgm:pt>
    <dgm:pt modelId="{9D9BB818-CBB2-4083-8549-9C2E4DAD8D60}" type="pres">
      <dgm:prSet presAssocID="{C0A7B787-3127-4B58-80ED-1A4F9B70AF5B}" presName="arrowAndChildren" presStyleCnt="0"/>
      <dgm:spPr/>
    </dgm:pt>
    <dgm:pt modelId="{43051A4D-3890-4AB2-8BB3-7EC2622A9FD7}" type="pres">
      <dgm:prSet presAssocID="{C0A7B787-3127-4B58-80ED-1A4F9B70AF5B}" presName="parentTextArrow" presStyleLbl="node1" presStyleIdx="4" presStyleCnt="6"/>
      <dgm:spPr/>
    </dgm:pt>
    <dgm:pt modelId="{474B9AEF-9237-42EA-9894-9BAAF826CBDD}" type="pres">
      <dgm:prSet presAssocID="{B0BDB3E2-2AEF-46CB-9644-D504935CF2CE}" presName="sp" presStyleCnt="0"/>
      <dgm:spPr/>
    </dgm:pt>
    <dgm:pt modelId="{4E18C9D6-9147-40A1-9E97-B8706DEF45CE}" type="pres">
      <dgm:prSet presAssocID="{31C3819B-D58E-48E7-842F-6D18E9D4482F}" presName="arrowAndChildren" presStyleCnt="0"/>
      <dgm:spPr/>
    </dgm:pt>
    <dgm:pt modelId="{B7EA4533-8CB5-46FB-ABE8-E4078F8D7839}" type="pres">
      <dgm:prSet presAssocID="{31C3819B-D58E-48E7-842F-6D18E9D4482F}" presName="parentTextArrow" presStyleLbl="node1" presStyleIdx="5" presStyleCnt="6" custScaleX="85000" custScaleY="124036"/>
      <dgm:spPr/>
    </dgm:pt>
  </dgm:ptLst>
  <dgm:cxnLst>
    <dgm:cxn modelId="{1C610F04-47F7-4F4A-9D87-4B6E6EF2BF26}" type="presOf" srcId="{17858BBB-372D-47AE-894F-D889DFA750B7}" destId="{01456D63-8639-48EE-9736-B8CB5BC1CE6A}" srcOrd="0" destOrd="0" presId="urn:microsoft.com/office/officeart/2005/8/layout/process4"/>
    <dgm:cxn modelId="{134F5D0D-A976-4BF0-90A9-FAEA48FF72A8}" srcId="{17858BBB-372D-47AE-894F-D889DFA750B7}" destId="{6AECFD3E-FA9B-4E00-8A6B-B32693F470FA}" srcOrd="2" destOrd="0" parTransId="{B3D16FF2-A958-4AC3-9191-551A6A3CD300}" sibTransId="{B6A8E249-8F74-46B3-AD20-8D0E585ED378}"/>
    <dgm:cxn modelId="{C2D6D210-B817-41E1-B368-C279F33A1E2D}" type="presOf" srcId="{6AECFD3E-FA9B-4E00-8A6B-B32693F470FA}" destId="{83E1CB87-1A29-4697-A9E1-879504B64FDF}" srcOrd="0" destOrd="0" presId="urn:microsoft.com/office/officeart/2005/8/layout/process4"/>
    <dgm:cxn modelId="{440E1B39-AC29-4A1A-8BFE-8714515A1F7F}" type="presOf" srcId="{D86060EC-9442-4408-AB54-7F492C7A24EA}" destId="{654D46F8-9189-4D9C-9D34-CB8865E9FEFF}" srcOrd="0" destOrd="0" presId="urn:microsoft.com/office/officeart/2005/8/layout/process4"/>
    <dgm:cxn modelId="{7A790669-F538-403E-916F-B1FBB7FA337F}" type="presOf" srcId="{7194D25E-00D6-43CA-812A-02D2936803B3}" destId="{C06B3392-1EA0-4221-9229-47C381981FFB}" srcOrd="0" destOrd="0" presId="urn:microsoft.com/office/officeart/2005/8/layout/process4"/>
    <dgm:cxn modelId="{57BBFC6D-767C-4871-BB4F-B4A790AA1118}" srcId="{17858BBB-372D-47AE-894F-D889DFA750B7}" destId="{E3CB3233-5581-4651-A7DD-093575B587F4}" srcOrd="3" destOrd="0" parTransId="{54B16075-9F83-43AA-9D03-8EB78EA50AA0}" sibTransId="{80F6CE30-A966-4C98-BF34-A0AA2029B52C}"/>
    <dgm:cxn modelId="{D2909379-2E51-4309-BE62-82223252E2DE}" srcId="{17858BBB-372D-47AE-894F-D889DFA750B7}" destId="{C0A7B787-3127-4B58-80ED-1A4F9B70AF5B}" srcOrd="1" destOrd="0" parTransId="{F4CEA0CE-9ACA-46D2-9698-2EE9733CBA89}" sibTransId="{1CB63D4E-5FEE-483C-8A32-53C98C0C521F}"/>
    <dgm:cxn modelId="{992976B0-0892-4310-A981-06D367B72F5B}" srcId="{17858BBB-372D-47AE-894F-D889DFA750B7}" destId="{D86060EC-9442-4408-AB54-7F492C7A24EA}" srcOrd="4" destOrd="0" parTransId="{9E95C88A-A7E5-46AA-93D8-721DC864D2DE}" sibTransId="{CDE94D32-249C-4C06-B81F-F565EAF4EFBF}"/>
    <dgm:cxn modelId="{B1BCCFB4-1383-427D-8F2E-36AEA32418EC}" srcId="{17858BBB-372D-47AE-894F-D889DFA750B7}" destId="{31C3819B-D58E-48E7-842F-6D18E9D4482F}" srcOrd="0" destOrd="0" parTransId="{0678C56E-FF11-472E-AD38-2BE6FC8046F8}" sibTransId="{B0BDB3E2-2AEF-46CB-9644-D504935CF2CE}"/>
    <dgm:cxn modelId="{9C6FF0BF-5859-49A8-8515-F481697BB15B}" type="presOf" srcId="{31C3819B-D58E-48E7-842F-6D18E9D4482F}" destId="{B7EA4533-8CB5-46FB-ABE8-E4078F8D7839}" srcOrd="0" destOrd="0" presId="urn:microsoft.com/office/officeart/2005/8/layout/process4"/>
    <dgm:cxn modelId="{A7C1EBCA-EFC2-4734-BFEB-7AD42E81693C}" type="presOf" srcId="{C0A7B787-3127-4B58-80ED-1A4F9B70AF5B}" destId="{43051A4D-3890-4AB2-8BB3-7EC2622A9FD7}" srcOrd="0" destOrd="0" presId="urn:microsoft.com/office/officeart/2005/8/layout/process4"/>
    <dgm:cxn modelId="{9521C6D0-7088-459C-9E93-5E6511DE39BC}" srcId="{17858BBB-372D-47AE-894F-D889DFA750B7}" destId="{7194D25E-00D6-43CA-812A-02D2936803B3}" srcOrd="5" destOrd="0" parTransId="{A53C0566-C0F4-49DA-86BA-8E40803B5CB5}" sibTransId="{37256B11-9AA0-4BB5-B05C-BCE33064081E}"/>
    <dgm:cxn modelId="{CA1F0AE5-6625-42CA-84ED-54C5227A9758}" type="presOf" srcId="{E3CB3233-5581-4651-A7DD-093575B587F4}" destId="{122A4151-2FC2-48A4-9052-63E725F62639}" srcOrd="0" destOrd="0" presId="urn:microsoft.com/office/officeart/2005/8/layout/process4"/>
    <dgm:cxn modelId="{7E483076-B9BE-4863-A135-9E528B70139C}" type="presParOf" srcId="{01456D63-8639-48EE-9736-B8CB5BC1CE6A}" destId="{4CD9DE06-9F0E-492F-8545-3397AE481415}" srcOrd="0" destOrd="0" presId="urn:microsoft.com/office/officeart/2005/8/layout/process4"/>
    <dgm:cxn modelId="{D45CD4F4-7478-49C6-B58A-DB6748EFD5BE}" type="presParOf" srcId="{4CD9DE06-9F0E-492F-8545-3397AE481415}" destId="{C06B3392-1EA0-4221-9229-47C381981FFB}" srcOrd="0" destOrd="0" presId="urn:microsoft.com/office/officeart/2005/8/layout/process4"/>
    <dgm:cxn modelId="{73713666-CFFF-4227-8EAC-DD1FEDED2180}" type="presParOf" srcId="{01456D63-8639-48EE-9736-B8CB5BC1CE6A}" destId="{7106ACB2-1389-4ADD-B976-01F86ED29B20}" srcOrd="1" destOrd="0" presId="urn:microsoft.com/office/officeart/2005/8/layout/process4"/>
    <dgm:cxn modelId="{CA8EBD5E-32F7-4B07-81EC-AE1C3519DBC7}" type="presParOf" srcId="{01456D63-8639-48EE-9736-B8CB5BC1CE6A}" destId="{8C41F9BC-E047-44D6-9FD2-E397109AE6C4}" srcOrd="2" destOrd="0" presId="urn:microsoft.com/office/officeart/2005/8/layout/process4"/>
    <dgm:cxn modelId="{5FF79747-3DA9-485A-99BA-64872C715EA9}" type="presParOf" srcId="{8C41F9BC-E047-44D6-9FD2-E397109AE6C4}" destId="{654D46F8-9189-4D9C-9D34-CB8865E9FEFF}" srcOrd="0" destOrd="0" presId="urn:microsoft.com/office/officeart/2005/8/layout/process4"/>
    <dgm:cxn modelId="{0A855B0D-D175-4038-9FDF-EDBB1B2605E4}" type="presParOf" srcId="{01456D63-8639-48EE-9736-B8CB5BC1CE6A}" destId="{D1AA8A2C-94A3-4BE2-8018-C0487CBF9589}" srcOrd="3" destOrd="0" presId="urn:microsoft.com/office/officeart/2005/8/layout/process4"/>
    <dgm:cxn modelId="{188E4E1C-436C-4773-B961-074C4ACD4563}" type="presParOf" srcId="{01456D63-8639-48EE-9736-B8CB5BC1CE6A}" destId="{1F174938-FC8B-498E-9865-CB61A0F4AF9E}" srcOrd="4" destOrd="0" presId="urn:microsoft.com/office/officeart/2005/8/layout/process4"/>
    <dgm:cxn modelId="{42A2483A-B78B-4702-ACBF-C66A54DC02B3}" type="presParOf" srcId="{1F174938-FC8B-498E-9865-CB61A0F4AF9E}" destId="{122A4151-2FC2-48A4-9052-63E725F62639}" srcOrd="0" destOrd="0" presId="urn:microsoft.com/office/officeart/2005/8/layout/process4"/>
    <dgm:cxn modelId="{D9E61C00-7B3E-42F9-A35C-A0A75DB2C71F}" type="presParOf" srcId="{01456D63-8639-48EE-9736-B8CB5BC1CE6A}" destId="{2AD6CC2A-B7C6-4441-A867-ACDF3DD05178}" srcOrd="5" destOrd="0" presId="urn:microsoft.com/office/officeart/2005/8/layout/process4"/>
    <dgm:cxn modelId="{BC83AAE0-BE27-4DCA-9223-F5ED5BA95439}" type="presParOf" srcId="{01456D63-8639-48EE-9736-B8CB5BC1CE6A}" destId="{020E8AD8-3714-4830-9277-201DA306589D}" srcOrd="6" destOrd="0" presId="urn:microsoft.com/office/officeart/2005/8/layout/process4"/>
    <dgm:cxn modelId="{EFB51B0A-0DF7-49AE-8075-BD6132EB3609}" type="presParOf" srcId="{020E8AD8-3714-4830-9277-201DA306589D}" destId="{83E1CB87-1A29-4697-A9E1-879504B64FDF}" srcOrd="0" destOrd="0" presId="urn:microsoft.com/office/officeart/2005/8/layout/process4"/>
    <dgm:cxn modelId="{67393589-A7E9-4DF8-A4EE-94B145EBE336}" type="presParOf" srcId="{01456D63-8639-48EE-9736-B8CB5BC1CE6A}" destId="{019994A4-E3DC-45D9-9ECA-7A394E3550C1}" srcOrd="7" destOrd="0" presId="urn:microsoft.com/office/officeart/2005/8/layout/process4"/>
    <dgm:cxn modelId="{1C4BFA31-B403-46BA-9B7E-96180C67DECB}" type="presParOf" srcId="{01456D63-8639-48EE-9736-B8CB5BC1CE6A}" destId="{9D9BB818-CBB2-4083-8549-9C2E4DAD8D60}" srcOrd="8" destOrd="0" presId="urn:microsoft.com/office/officeart/2005/8/layout/process4"/>
    <dgm:cxn modelId="{2EDD9348-D266-446A-8159-49DB6A6CED23}" type="presParOf" srcId="{9D9BB818-CBB2-4083-8549-9C2E4DAD8D60}" destId="{43051A4D-3890-4AB2-8BB3-7EC2622A9FD7}" srcOrd="0" destOrd="0" presId="urn:microsoft.com/office/officeart/2005/8/layout/process4"/>
    <dgm:cxn modelId="{22283016-BB98-4A0D-9CAA-38D25F6E0F1A}" type="presParOf" srcId="{01456D63-8639-48EE-9736-B8CB5BC1CE6A}" destId="{474B9AEF-9237-42EA-9894-9BAAF826CBDD}" srcOrd="9" destOrd="0" presId="urn:microsoft.com/office/officeart/2005/8/layout/process4"/>
    <dgm:cxn modelId="{0F7B5356-7523-496A-9D29-D66661231EED}" type="presParOf" srcId="{01456D63-8639-48EE-9736-B8CB5BC1CE6A}" destId="{4E18C9D6-9147-40A1-9E97-B8706DEF45CE}" srcOrd="10" destOrd="0" presId="urn:microsoft.com/office/officeart/2005/8/layout/process4"/>
    <dgm:cxn modelId="{1599F027-D1B0-4009-80FD-695D38DA7065}" type="presParOf" srcId="{4E18C9D6-9147-40A1-9E97-B8706DEF45CE}" destId="{B7EA4533-8CB5-46FB-ABE8-E4078F8D78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506C3F-F7A5-430E-86BF-81C683B46FD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5EC8-4B4B-42EA-9347-0519CB218345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неправильне зберігання медичних рукавичок (на сонці, при низьких температурах, потрапляння на рукавички хімічних речовин тощо)</a:t>
          </a:r>
          <a:endParaRPr lang="ru-RU" dirty="0"/>
        </a:p>
      </dgm:t>
    </dgm:pt>
    <dgm:pt modelId="{3FCC84DF-27B0-4787-A7DC-84D4A97F9224}" type="parTrans" cxnId="{0DD92EE0-786B-40B2-A458-93FEEA1B3669}">
      <dgm:prSet/>
      <dgm:spPr/>
      <dgm:t>
        <a:bodyPr/>
        <a:lstStyle/>
        <a:p>
          <a:endParaRPr lang="ru-RU"/>
        </a:p>
      </dgm:t>
    </dgm:pt>
    <dgm:pt modelId="{EC065EFD-EBE9-4B96-8784-CD7A254CF649}" type="sibTrans" cxnId="{0DD92EE0-786B-40B2-A458-93FEEA1B3669}">
      <dgm:prSet/>
      <dgm:spPr/>
      <dgm:t>
        <a:bodyPr/>
        <a:lstStyle/>
        <a:p>
          <a:endParaRPr lang="ru-RU"/>
        </a:p>
      </dgm:t>
    </dgm:pt>
    <dgm:pt modelId="{28DDE269-9FF0-4F17-A064-1D48EF9EA9AA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натягування медичних рукавичок на руки, які зволожені антисептиком</a:t>
          </a:r>
          <a:endParaRPr lang="ru-RU" dirty="0"/>
        </a:p>
      </dgm:t>
    </dgm:pt>
    <dgm:pt modelId="{10B518A1-B990-4EE3-B073-769AB15A48A9}" type="parTrans" cxnId="{B29A8357-8334-4E71-84DB-19E801F87B2F}">
      <dgm:prSet/>
      <dgm:spPr/>
      <dgm:t>
        <a:bodyPr/>
        <a:lstStyle/>
        <a:p>
          <a:endParaRPr lang="ru-RU"/>
        </a:p>
      </dgm:t>
    </dgm:pt>
    <dgm:pt modelId="{24979053-CED1-48F9-8B60-9098ACD37EDF}" type="sibTrans" cxnId="{B29A8357-8334-4E71-84DB-19E801F87B2F}">
      <dgm:prSet/>
      <dgm:spPr/>
      <dgm:t>
        <a:bodyPr/>
        <a:lstStyle/>
        <a:p>
          <a:endParaRPr lang="ru-RU"/>
        </a:p>
      </dgm:t>
    </dgm:pt>
    <dgm:pt modelId="{E988AEED-44ED-408E-B702-9381E698B26E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 необхідності проведення антисептичної обробки рук після зняття медичних рукавичок</a:t>
          </a:r>
          <a:endParaRPr lang="ru-RU" dirty="0"/>
        </a:p>
      </dgm:t>
    </dgm:pt>
    <dgm:pt modelId="{9A1B172F-5FE6-4A6C-AD47-A3E9628AB0C8}" type="parTrans" cxnId="{3658A9E8-AB64-445A-BAFC-D96576F7E986}">
      <dgm:prSet/>
      <dgm:spPr/>
      <dgm:t>
        <a:bodyPr/>
        <a:lstStyle/>
        <a:p>
          <a:endParaRPr lang="ru-RU"/>
        </a:p>
      </dgm:t>
    </dgm:pt>
    <dgm:pt modelId="{203DB89A-5700-4B69-A283-1E8F35C4A05B}" type="sibTrans" cxnId="{3658A9E8-AB64-445A-BAFC-D96576F7E986}">
      <dgm:prSet/>
      <dgm:spPr/>
      <dgm:t>
        <a:bodyPr/>
        <a:lstStyle/>
        <a:p>
          <a:endParaRPr lang="ru-RU"/>
        </a:p>
      </dgm:t>
    </dgm:pt>
    <dgm:pt modelId="{C47B85AD-8A83-4BE6-A165-0BD28C9BAC4B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звичайних медичних рукавичок при роботі з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цитостатиками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(недостатній захист працівників);</a:t>
          </a:r>
          <a:endParaRPr lang="ru-RU" dirty="0"/>
        </a:p>
      </dgm:t>
    </dgm:pt>
    <dgm:pt modelId="{E05E552E-14B0-49B2-9A98-B954795712C6}" type="parTrans" cxnId="{D152CBAA-3F41-406A-8406-12ED9DC3ACE5}">
      <dgm:prSet/>
      <dgm:spPr/>
      <dgm:t>
        <a:bodyPr/>
        <a:lstStyle/>
        <a:p>
          <a:endParaRPr lang="ru-RU"/>
        </a:p>
      </dgm:t>
    </dgm:pt>
    <dgm:pt modelId="{A75AD45C-FAD5-476F-B8F7-917A2CF151EC}" type="sibTrans" cxnId="{D152CBAA-3F41-406A-8406-12ED9DC3ACE5}">
      <dgm:prSet/>
      <dgm:spPr/>
      <dgm:t>
        <a:bodyPr/>
        <a:lstStyle/>
        <a:p>
          <a:endParaRPr lang="ru-RU"/>
        </a:p>
      </dgm:t>
    </dgm:pt>
    <dgm:pt modelId="{574A18D9-D716-4891-B812-1C793870E9EB}">
      <dgm:prSet phldrT="[Текст]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недостатній догляд за шкірою рук</a:t>
          </a:r>
          <a:endParaRPr lang="ru-RU" dirty="0"/>
        </a:p>
      </dgm:t>
    </dgm:pt>
    <dgm:pt modelId="{EB3E640A-CE8B-4FD1-B90E-62F0993CEB9F}" type="parTrans" cxnId="{F2B08E17-C34F-4F4A-B243-6F21C246937D}">
      <dgm:prSet/>
      <dgm:spPr/>
      <dgm:t>
        <a:bodyPr/>
        <a:lstStyle/>
        <a:p>
          <a:endParaRPr lang="ru-RU"/>
        </a:p>
      </dgm:t>
    </dgm:pt>
    <dgm:pt modelId="{2B91FBB1-CBEC-4936-956A-2B47C9EC8390}" type="sibTrans" cxnId="{F2B08E17-C34F-4F4A-B243-6F21C246937D}">
      <dgm:prSet/>
      <dgm:spPr/>
      <dgm:t>
        <a:bodyPr/>
        <a:lstStyle/>
        <a:p>
          <a:endParaRPr lang="ru-RU"/>
        </a:p>
      </dgm:t>
    </dgm:pt>
    <dgm:pt modelId="{82E2B296-0B9C-4985-847F-13F57E369A6E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медичних рукавичок</a:t>
          </a:r>
          <a:endParaRPr lang="ru-RU" dirty="0"/>
        </a:p>
      </dgm:t>
    </dgm:pt>
    <dgm:pt modelId="{C72E545D-7CEC-468C-A93F-933687A5E1F1}" type="parTrans" cxnId="{96DD0469-084E-4A04-925B-86B8B71D3317}">
      <dgm:prSet/>
      <dgm:spPr/>
      <dgm:t>
        <a:bodyPr/>
        <a:lstStyle/>
        <a:p>
          <a:endParaRPr lang="ru-RU"/>
        </a:p>
      </dgm:t>
    </dgm:pt>
    <dgm:pt modelId="{3EDF050D-E0C9-47AA-968D-C1E03B4C183B}" type="sibTrans" cxnId="{96DD0469-084E-4A04-925B-86B8B71D3317}">
      <dgm:prSet/>
      <dgm:spPr/>
      <dgm:t>
        <a:bodyPr/>
        <a:lstStyle/>
        <a:p>
          <a:endParaRPr lang="ru-RU"/>
        </a:p>
      </dgm:t>
    </dgm:pt>
    <dgm:pt modelId="{225A9FFD-96CA-4FFF-B246-059FA6B6BDE5}" type="pres">
      <dgm:prSet presAssocID="{4C506C3F-F7A5-430E-86BF-81C683B46FD3}" presName="Name0" presStyleCnt="0">
        <dgm:presLayoutVars>
          <dgm:dir/>
          <dgm:animLvl val="lvl"/>
          <dgm:resizeHandles val="exact"/>
        </dgm:presLayoutVars>
      </dgm:prSet>
      <dgm:spPr/>
    </dgm:pt>
    <dgm:pt modelId="{37F5E87B-9A38-466E-98C2-B50D3535DB58}" type="pres">
      <dgm:prSet presAssocID="{A6DD5EC8-4B4B-42EA-9347-0519CB218345}" presName="vertFlow" presStyleCnt="0"/>
      <dgm:spPr/>
    </dgm:pt>
    <dgm:pt modelId="{8F648D9C-0006-4E6B-8587-17929F93D7DC}" type="pres">
      <dgm:prSet presAssocID="{A6DD5EC8-4B4B-42EA-9347-0519CB218345}" presName="header" presStyleLbl="node1" presStyleIdx="0" presStyleCnt="2"/>
      <dgm:spPr/>
    </dgm:pt>
    <dgm:pt modelId="{6AD42724-1B7F-462D-A263-766BA1FA4CA8}" type="pres">
      <dgm:prSet presAssocID="{10B518A1-B990-4EE3-B073-769AB15A48A9}" presName="parTrans" presStyleLbl="sibTrans2D1" presStyleIdx="0" presStyleCnt="4"/>
      <dgm:spPr/>
    </dgm:pt>
    <dgm:pt modelId="{A80E5D1C-0976-4609-8A69-2C3AEA9C4C52}" type="pres">
      <dgm:prSet presAssocID="{28DDE269-9FF0-4F17-A064-1D48EF9EA9AA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64402B9-95B3-4001-857B-0283778D6E20}" type="pres">
      <dgm:prSet presAssocID="{24979053-CED1-48F9-8B60-9098ACD37EDF}" presName="sibTrans" presStyleLbl="sibTrans2D1" presStyleIdx="1" presStyleCnt="4"/>
      <dgm:spPr/>
    </dgm:pt>
    <dgm:pt modelId="{DA13C442-A66E-4C7D-88C2-58AB8509150E}" type="pres">
      <dgm:prSet presAssocID="{E988AEED-44ED-408E-B702-9381E698B26E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401CBD3C-EEE0-426F-851F-7E055809EFAF}" type="pres">
      <dgm:prSet presAssocID="{A6DD5EC8-4B4B-42EA-9347-0519CB218345}" presName="hSp" presStyleCnt="0"/>
      <dgm:spPr/>
    </dgm:pt>
    <dgm:pt modelId="{AA063CF2-3721-415C-B1A2-4B09A215F7FA}" type="pres">
      <dgm:prSet presAssocID="{C47B85AD-8A83-4BE6-A165-0BD28C9BAC4B}" presName="vertFlow" presStyleCnt="0"/>
      <dgm:spPr/>
    </dgm:pt>
    <dgm:pt modelId="{F39444F4-EFE9-4654-BD5D-2C728BCC8A76}" type="pres">
      <dgm:prSet presAssocID="{C47B85AD-8A83-4BE6-A165-0BD28C9BAC4B}" presName="header" presStyleLbl="node1" presStyleIdx="1" presStyleCnt="2"/>
      <dgm:spPr/>
    </dgm:pt>
    <dgm:pt modelId="{C89E0360-E44B-486A-8AAA-E7F9C88E4565}" type="pres">
      <dgm:prSet presAssocID="{EB3E640A-CE8B-4FD1-B90E-62F0993CEB9F}" presName="parTrans" presStyleLbl="sibTrans2D1" presStyleIdx="2" presStyleCnt="4"/>
      <dgm:spPr/>
    </dgm:pt>
    <dgm:pt modelId="{A73DBFD1-A6C2-4305-8617-1BD89539FC34}" type="pres">
      <dgm:prSet presAssocID="{574A18D9-D716-4891-B812-1C793870E9EB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F8A09338-C4BF-494D-A012-148B0A913512}" type="pres">
      <dgm:prSet presAssocID="{2B91FBB1-CBEC-4936-956A-2B47C9EC8390}" presName="sibTrans" presStyleLbl="sibTrans2D1" presStyleIdx="3" presStyleCnt="4"/>
      <dgm:spPr/>
    </dgm:pt>
    <dgm:pt modelId="{BB6EEE14-2F55-4CE9-9B69-B1946E4DD9E5}" type="pres">
      <dgm:prSet presAssocID="{82E2B296-0B9C-4985-847F-13F57E369A6E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58B94104-7981-4647-B71E-5228A305F16D}" type="presOf" srcId="{4C506C3F-F7A5-430E-86BF-81C683B46FD3}" destId="{225A9FFD-96CA-4FFF-B246-059FA6B6BDE5}" srcOrd="0" destOrd="0" presId="urn:microsoft.com/office/officeart/2005/8/layout/lProcess1"/>
    <dgm:cxn modelId="{1CDF2F14-C2FE-4C5A-8DF4-390BBAD6EA47}" type="presOf" srcId="{A6DD5EC8-4B4B-42EA-9347-0519CB218345}" destId="{8F648D9C-0006-4E6B-8587-17929F93D7DC}" srcOrd="0" destOrd="0" presId="urn:microsoft.com/office/officeart/2005/8/layout/lProcess1"/>
    <dgm:cxn modelId="{F2B08E17-C34F-4F4A-B243-6F21C246937D}" srcId="{C47B85AD-8A83-4BE6-A165-0BD28C9BAC4B}" destId="{574A18D9-D716-4891-B812-1C793870E9EB}" srcOrd="0" destOrd="0" parTransId="{EB3E640A-CE8B-4FD1-B90E-62F0993CEB9F}" sibTransId="{2B91FBB1-CBEC-4936-956A-2B47C9EC8390}"/>
    <dgm:cxn modelId="{E0198E30-A7F8-4FD9-B705-2F17DD37648C}" type="presOf" srcId="{E988AEED-44ED-408E-B702-9381E698B26E}" destId="{DA13C442-A66E-4C7D-88C2-58AB8509150E}" srcOrd="0" destOrd="0" presId="urn:microsoft.com/office/officeart/2005/8/layout/lProcess1"/>
    <dgm:cxn modelId="{96DD0469-084E-4A04-925B-86B8B71D3317}" srcId="{C47B85AD-8A83-4BE6-A165-0BD28C9BAC4B}" destId="{82E2B296-0B9C-4985-847F-13F57E369A6E}" srcOrd="1" destOrd="0" parTransId="{C72E545D-7CEC-468C-A93F-933687A5E1F1}" sibTransId="{3EDF050D-E0C9-47AA-968D-C1E03B4C183B}"/>
    <dgm:cxn modelId="{D013E252-D431-47FA-A2CE-FFE9A1EEF7EF}" type="presOf" srcId="{82E2B296-0B9C-4985-847F-13F57E369A6E}" destId="{BB6EEE14-2F55-4CE9-9B69-B1946E4DD9E5}" srcOrd="0" destOrd="0" presId="urn:microsoft.com/office/officeart/2005/8/layout/lProcess1"/>
    <dgm:cxn modelId="{B29A8357-8334-4E71-84DB-19E801F87B2F}" srcId="{A6DD5EC8-4B4B-42EA-9347-0519CB218345}" destId="{28DDE269-9FF0-4F17-A064-1D48EF9EA9AA}" srcOrd="0" destOrd="0" parTransId="{10B518A1-B990-4EE3-B073-769AB15A48A9}" sibTransId="{24979053-CED1-48F9-8B60-9098ACD37EDF}"/>
    <dgm:cxn modelId="{1E2C5488-77CF-44BD-8B96-D4DB59553DC3}" type="presOf" srcId="{2B91FBB1-CBEC-4936-956A-2B47C9EC8390}" destId="{F8A09338-C4BF-494D-A012-148B0A913512}" srcOrd="0" destOrd="0" presId="urn:microsoft.com/office/officeart/2005/8/layout/lProcess1"/>
    <dgm:cxn modelId="{7909EC93-7ABE-4D3B-A2ED-57AEDC13B07B}" type="presOf" srcId="{C47B85AD-8A83-4BE6-A165-0BD28C9BAC4B}" destId="{F39444F4-EFE9-4654-BD5D-2C728BCC8A76}" srcOrd="0" destOrd="0" presId="urn:microsoft.com/office/officeart/2005/8/layout/lProcess1"/>
    <dgm:cxn modelId="{C71B5695-7D50-4CF0-9163-922EF04F37E7}" type="presOf" srcId="{574A18D9-D716-4891-B812-1C793870E9EB}" destId="{A73DBFD1-A6C2-4305-8617-1BD89539FC34}" srcOrd="0" destOrd="0" presId="urn:microsoft.com/office/officeart/2005/8/layout/lProcess1"/>
    <dgm:cxn modelId="{D152CBAA-3F41-406A-8406-12ED9DC3ACE5}" srcId="{4C506C3F-F7A5-430E-86BF-81C683B46FD3}" destId="{C47B85AD-8A83-4BE6-A165-0BD28C9BAC4B}" srcOrd="1" destOrd="0" parTransId="{E05E552E-14B0-49B2-9A98-B954795712C6}" sibTransId="{A75AD45C-FAD5-476F-B8F7-917A2CF151EC}"/>
    <dgm:cxn modelId="{823969B0-DDCC-420C-A320-ACC956555F8D}" type="presOf" srcId="{28DDE269-9FF0-4F17-A064-1D48EF9EA9AA}" destId="{A80E5D1C-0976-4609-8A69-2C3AEA9C4C52}" srcOrd="0" destOrd="0" presId="urn:microsoft.com/office/officeart/2005/8/layout/lProcess1"/>
    <dgm:cxn modelId="{30C7D4BD-52C1-41CE-B926-EA198FDAE39D}" type="presOf" srcId="{24979053-CED1-48F9-8B60-9098ACD37EDF}" destId="{964402B9-95B3-4001-857B-0283778D6E20}" srcOrd="0" destOrd="0" presId="urn:microsoft.com/office/officeart/2005/8/layout/lProcess1"/>
    <dgm:cxn modelId="{67E519C1-EFCA-49F4-B9F8-591BB6131C4D}" type="presOf" srcId="{10B518A1-B990-4EE3-B073-769AB15A48A9}" destId="{6AD42724-1B7F-462D-A263-766BA1FA4CA8}" srcOrd="0" destOrd="0" presId="urn:microsoft.com/office/officeart/2005/8/layout/lProcess1"/>
    <dgm:cxn modelId="{0DD92EE0-786B-40B2-A458-93FEEA1B3669}" srcId="{4C506C3F-F7A5-430E-86BF-81C683B46FD3}" destId="{A6DD5EC8-4B4B-42EA-9347-0519CB218345}" srcOrd="0" destOrd="0" parTransId="{3FCC84DF-27B0-4787-A7DC-84D4A97F9224}" sibTransId="{EC065EFD-EBE9-4B96-8784-CD7A254CF649}"/>
    <dgm:cxn modelId="{3658A9E8-AB64-445A-BAFC-D96576F7E986}" srcId="{A6DD5EC8-4B4B-42EA-9347-0519CB218345}" destId="{E988AEED-44ED-408E-B702-9381E698B26E}" srcOrd="1" destOrd="0" parTransId="{9A1B172F-5FE6-4A6C-AD47-A3E9628AB0C8}" sibTransId="{203DB89A-5700-4B69-A283-1E8F35C4A05B}"/>
    <dgm:cxn modelId="{C16917EC-7E63-4BAB-9B31-43AF360566E1}" type="presOf" srcId="{EB3E640A-CE8B-4FD1-B90E-62F0993CEB9F}" destId="{C89E0360-E44B-486A-8AAA-E7F9C88E4565}" srcOrd="0" destOrd="0" presId="urn:microsoft.com/office/officeart/2005/8/layout/lProcess1"/>
    <dgm:cxn modelId="{EB9AEFA8-FAEE-4E16-A091-25B168B6CCB6}" type="presParOf" srcId="{225A9FFD-96CA-4FFF-B246-059FA6B6BDE5}" destId="{37F5E87B-9A38-466E-98C2-B50D3535DB58}" srcOrd="0" destOrd="0" presId="urn:microsoft.com/office/officeart/2005/8/layout/lProcess1"/>
    <dgm:cxn modelId="{BB531022-267D-4E6D-A346-7E293835A8D7}" type="presParOf" srcId="{37F5E87B-9A38-466E-98C2-B50D3535DB58}" destId="{8F648D9C-0006-4E6B-8587-17929F93D7DC}" srcOrd="0" destOrd="0" presId="urn:microsoft.com/office/officeart/2005/8/layout/lProcess1"/>
    <dgm:cxn modelId="{0BBED809-D029-4BD9-9B5F-8E026AEA34A3}" type="presParOf" srcId="{37F5E87B-9A38-466E-98C2-B50D3535DB58}" destId="{6AD42724-1B7F-462D-A263-766BA1FA4CA8}" srcOrd="1" destOrd="0" presId="urn:microsoft.com/office/officeart/2005/8/layout/lProcess1"/>
    <dgm:cxn modelId="{29408C1A-0D3B-4EDD-B7FA-54104736822B}" type="presParOf" srcId="{37F5E87B-9A38-466E-98C2-B50D3535DB58}" destId="{A80E5D1C-0976-4609-8A69-2C3AEA9C4C52}" srcOrd="2" destOrd="0" presId="urn:microsoft.com/office/officeart/2005/8/layout/lProcess1"/>
    <dgm:cxn modelId="{C2E16DB8-24D8-42E3-BE9F-4112E22E08F5}" type="presParOf" srcId="{37F5E87B-9A38-466E-98C2-B50D3535DB58}" destId="{964402B9-95B3-4001-857B-0283778D6E20}" srcOrd="3" destOrd="0" presId="urn:microsoft.com/office/officeart/2005/8/layout/lProcess1"/>
    <dgm:cxn modelId="{491F77A2-8800-425D-95C8-54F1A87BCE9D}" type="presParOf" srcId="{37F5E87B-9A38-466E-98C2-B50D3535DB58}" destId="{DA13C442-A66E-4C7D-88C2-58AB8509150E}" srcOrd="4" destOrd="0" presId="urn:microsoft.com/office/officeart/2005/8/layout/lProcess1"/>
    <dgm:cxn modelId="{1994C3C5-7EA9-4F0A-AC5F-BCC20DA7336D}" type="presParOf" srcId="{225A9FFD-96CA-4FFF-B246-059FA6B6BDE5}" destId="{401CBD3C-EEE0-426F-851F-7E055809EFAF}" srcOrd="1" destOrd="0" presId="urn:microsoft.com/office/officeart/2005/8/layout/lProcess1"/>
    <dgm:cxn modelId="{46D0B15F-E8F7-472B-BE96-77EC047570B5}" type="presParOf" srcId="{225A9FFD-96CA-4FFF-B246-059FA6B6BDE5}" destId="{AA063CF2-3721-415C-B1A2-4B09A215F7FA}" srcOrd="2" destOrd="0" presId="urn:microsoft.com/office/officeart/2005/8/layout/lProcess1"/>
    <dgm:cxn modelId="{014FBFE5-A161-4800-9FA5-EEC6B574B0BC}" type="presParOf" srcId="{AA063CF2-3721-415C-B1A2-4B09A215F7FA}" destId="{F39444F4-EFE9-4654-BD5D-2C728BCC8A76}" srcOrd="0" destOrd="0" presId="urn:microsoft.com/office/officeart/2005/8/layout/lProcess1"/>
    <dgm:cxn modelId="{2EB2C906-3300-4E72-B7CD-5927302DE57F}" type="presParOf" srcId="{AA063CF2-3721-415C-B1A2-4B09A215F7FA}" destId="{C89E0360-E44B-486A-8AAA-E7F9C88E4565}" srcOrd="1" destOrd="0" presId="urn:microsoft.com/office/officeart/2005/8/layout/lProcess1"/>
    <dgm:cxn modelId="{4E6E6FC1-C1D4-4799-A24A-BACCB9BC751E}" type="presParOf" srcId="{AA063CF2-3721-415C-B1A2-4B09A215F7FA}" destId="{A73DBFD1-A6C2-4305-8617-1BD89539FC34}" srcOrd="2" destOrd="0" presId="urn:microsoft.com/office/officeart/2005/8/layout/lProcess1"/>
    <dgm:cxn modelId="{F8CB5420-04E7-46DC-989C-E7F5F379DCF9}" type="presParOf" srcId="{AA063CF2-3721-415C-B1A2-4B09A215F7FA}" destId="{F8A09338-C4BF-494D-A012-148B0A913512}" srcOrd="3" destOrd="0" presId="urn:microsoft.com/office/officeart/2005/8/layout/lProcess1"/>
    <dgm:cxn modelId="{366DBB73-3A1F-4262-9E64-C6741C43297C}" type="presParOf" srcId="{AA063CF2-3721-415C-B1A2-4B09A215F7FA}" destId="{BB6EEE14-2F55-4CE9-9B69-B1946E4DD9E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144DD-1D8D-41BD-8037-AD677B485DC0}">
      <dsp:nvSpPr>
        <dsp:cNvPr id="0" name=""/>
        <dsp:cNvSpPr/>
      </dsp:nvSpPr>
      <dsp:spPr>
        <a:xfrm>
          <a:off x="305560" y="1074"/>
          <a:ext cx="8015004" cy="941797"/>
        </a:xfrm>
        <a:prstGeom prst="chevron">
          <a:avLst/>
        </a:prstGeom>
        <a:solidFill>
          <a:srgbClr val="92D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стерильні</a:t>
          </a: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- при проведенні </a:t>
          </a:r>
          <a:r>
            <a:rPr lang="uk-UA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інвазивних</a:t>
          </a: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 вимагають підтримки асептичних умов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776459" y="1074"/>
        <a:ext cx="7073207" cy="941797"/>
      </dsp:txXfrm>
    </dsp:sp>
    <dsp:sp modelId="{6EE30471-7839-445C-AC1A-9F1E894BE9CC}">
      <dsp:nvSpPr>
        <dsp:cNvPr id="0" name=""/>
        <dsp:cNvSpPr/>
      </dsp:nvSpPr>
      <dsp:spPr>
        <a:xfrm>
          <a:off x="305560" y="1074724"/>
          <a:ext cx="8015004" cy="941797"/>
        </a:xfrm>
        <a:prstGeom prst="chevron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нестерильні/оглядові</a:t>
          </a: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—захист працівників при виконанні багатьох медичних маніпуляцій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776459" y="1074724"/>
        <a:ext cx="7073207" cy="941797"/>
      </dsp:txXfrm>
    </dsp:sp>
    <dsp:sp modelId="{11030436-FE8E-4C81-A881-8D911A8FAD8C}">
      <dsp:nvSpPr>
        <dsp:cNvPr id="0" name=""/>
        <dsp:cNvSpPr/>
      </dsp:nvSpPr>
      <dsp:spPr>
        <a:xfrm>
          <a:off x="305560" y="2148373"/>
          <a:ext cx="8015004" cy="941797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рукавички для проведення хіміотерапії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776459" y="2148373"/>
        <a:ext cx="7073207" cy="941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028E7-74C0-4ADF-80A2-9C7E8DF5D06F}">
      <dsp:nvSpPr>
        <dsp:cNvPr id="0" name=""/>
        <dsp:cNvSpPr/>
      </dsp:nvSpPr>
      <dsp:spPr>
        <a:xfrm>
          <a:off x="0" y="367369"/>
          <a:ext cx="3570232" cy="21421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chemeClr val="tx1"/>
              </a:solidFill>
              <a:latin typeface="Times New Roman" pitchFamily="18" charset="0"/>
            </a:rPr>
            <a:t>Захищають від потрапляння </a:t>
          </a:r>
          <a:r>
            <a:rPr lang="uk-UA" sz="2900" b="1" kern="1200" dirty="0" err="1">
              <a:solidFill>
                <a:schemeClr val="tx1"/>
              </a:solidFill>
              <a:latin typeface="Times New Roman" pitchFamily="18" charset="0"/>
            </a:rPr>
            <a:t>великодисперсних</a:t>
          </a:r>
          <a:r>
            <a:rPr lang="uk-UA" altLang="ja-JP" sz="2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інфекційних аерозолів 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0" y="367369"/>
        <a:ext cx="3570232" cy="2142139"/>
      </dsp:txXfrm>
    </dsp:sp>
    <dsp:sp modelId="{9B869EC2-77BF-4363-AD49-1FADE571D2B1}">
      <dsp:nvSpPr>
        <dsp:cNvPr id="0" name=""/>
        <dsp:cNvSpPr/>
      </dsp:nvSpPr>
      <dsp:spPr>
        <a:xfrm>
          <a:off x="3927256" y="367369"/>
          <a:ext cx="3570232" cy="2142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її зволоженні - змінювати на нову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3927256" y="367369"/>
        <a:ext cx="3570232" cy="2142139"/>
      </dsp:txXfrm>
    </dsp:sp>
    <dsp:sp modelId="{8F966AC6-7619-48BE-BA11-30F1633C05CD}">
      <dsp:nvSpPr>
        <dsp:cNvPr id="0" name=""/>
        <dsp:cNvSpPr/>
      </dsp:nvSpPr>
      <dsp:spPr>
        <a:xfrm>
          <a:off x="7854512" y="367369"/>
          <a:ext cx="3570232" cy="21421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chemeClr val="tx1"/>
              </a:solidFill>
              <a:latin typeface="Times New Roman" pitchFamily="18" charset="0"/>
            </a:rPr>
            <a:t>Змінювати маску кожні 2-3 години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7854512" y="367369"/>
        <a:ext cx="3570232" cy="2142139"/>
      </dsp:txXfrm>
    </dsp:sp>
    <dsp:sp modelId="{51A44FB7-0B0B-4DE1-AE61-06F7625B36BA}">
      <dsp:nvSpPr>
        <dsp:cNvPr id="0" name=""/>
        <dsp:cNvSpPr/>
      </dsp:nvSpPr>
      <dsp:spPr>
        <a:xfrm>
          <a:off x="1963628" y="2866532"/>
          <a:ext cx="3570232" cy="21421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залишати використану маску на шиї, в кишені, на столі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963628" y="2866532"/>
        <a:ext cx="3570232" cy="2142139"/>
      </dsp:txXfrm>
    </dsp:sp>
    <dsp:sp modelId="{C058676C-B663-44E5-BD68-CC238ECBB44F}">
      <dsp:nvSpPr>
        <dsp:cNvPr id="0" name=""/>
        <dsp:cNvSpPr/>
      </dsp:nvSpPr>
      <dsp:spPr>
        <a:xfrm>
          <a:off x="5890884" y="2866532"/>
          <a:ext cx="3570232" cy="21421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Використану маску занурити в ємність з </a:t>
          </a:r>
          <a:r>
            <a:rPr lang="uk-UA" sz="2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дезрозчином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5890884" y="2866532"/>
        <a:ext cx="3570232" cy="2142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C067F-E1CD-4F81-8E26-29F8AF0906F1}">
      <dsp:nvSpPr>
        <dsp:cNvPr id="0" name=""/>
        <dsp:cNvSpPr/>
      </dsp:nvSpPr>
      <dsp:spPr>
        <a:xfrm rot="5400000">
          <a:off x="-224403" y="251279"/>
          <a:ext cx="1496023" cy="10472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Пацієнта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 з кашлем 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1" y="550483"/>
        <a:ext cx="1047216" cy="448807"/>
      </dsp:txXfrm>
    </dsp:sp>
    <dsp:sp modelId="{63669B65-4413-4BEC-BAC9-3C6DA3427AFA}">
      <dsp:nvSpPr>
        <dsp:cNvPr id="0" name=""/>
        <dsp:cNvSpPr/>
      </dsp:nvSpPr>
      <dsp:spPr>
        <a:xfrm rot="5400000">
          <a:off x="6107004" y="-5054135"/>
          <a:ext cx="1015375" cy="11134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Обмеження потенційного розповсюдження респіраторних виділень, що можуть містити інфекційні агенти</a:t>
          </a:r>
          <a:endParaRPr lang="ru-RU" sz="1800" kern="1200" dirty="0"/>
        </a:p>
      </dsp:txBody>
      <dsp:txXfrm rot="-5400000">
        <a:off x="1047217" y="55219"/>
        <a:ext cx="11085383" cy="916241"/>
      </dsp:txXfrm>
    </dsp:sp>
    <dsp:sp modelId="{CCAEBA78-3F29-4837-B9D6-4DF7B3A5BE2A}">
      <dsp:nvSpPr>
        <dsp:cNvPr id="0" name=""/>
        <dsp:cNvSpPr/>
      </dsp:nvSpPr>
      <dsp:spPr>
        <a:xfrm rot="5400000">
          <a:off x="-224403" y="1603845"/>
          <a:ext cx="1496023" cy="1047216"/>
        </a:xfrm>
        <a:prstGeom prst="chevron">
          <a:avLst/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accent5">
              <a:hueOff val="2944118"/>
              <a:satOff val="9586"/>
              <a:lumOff val="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ками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1" y="1903049"/>
        <a:ext cx="1047216" cy="448807"/>
      </dsp:txXfrm>
    </dsp:sp>
    <dsp:sp modelId="{0E8899B6-D4E5-4A00-B176-F4CBE32929AB}">
      <dsp:nvSpPr>
        <dsp:cNvPr id="0" name=""/>
        <dsp:cNvSpPr/>
      </dsp:nvSpPr>
      <dsp:spPr>
        <a:xfrm rot="5400000">
          <a:off x="6128484" y="-3701826"/>
          <a:ext cx="972414" cy="11134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2944118"/>
              <a:satOff val="9586"/>
              <a:lumOff val="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З метою їх захисту під час контакту з пацієнтами та/або біологічними виділеннями від них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При виконанні процедур і маніпуляцій, що вимагають стерильності, з метою захисту пацієнтів від можливого впливу інфекційних агентів, які можуть переноситися в носі та/або роті</a:t>
          </a:r>
          <a:endParaRPr lang="ru-RU" sz="1800" kern="1200" dirty="0"/>
        </a:p>
      </dsp:txBody>
      <dsp:txXfrm rot="-5400000">
        <a:off x="1047217" y="1426910"/>
        <a:ext cx="11087481" cy="877476"/>
      </dsp:txXfrm>
    </dsp:sp>
    <dsp:sp modelId="{BF671382-B2BE-41A1-A212-5BB15253F361}">
      <dsp:nvSpPr>
        <dsp:cNvPr id="0" name=""/>
        <dsp:cNvSpPr/>
      </dsp:nvSpPr>
      <dsp:spPr>
        <a:xfrm rot="5400000">
          <a:off x="-224403" y="2956410"/>
          <a:ext cx="1496023" cy="1047216"/>
        </a:xfrm>
        <a:prstGeom prst="chevron">
          <a:avLst/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accent5">
              <a:hueOff val="5888237"/>
              <a:satOff val="19172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 rot="-5400000">
        <a:off x="1" y="3255614"/>
        <a:ext cx="1047216" cy="448807"/>
      </dsp:txXfrm>
    </dsp:sp>
    <dsp:sp modelId="{69AA7BB1-E974-4BE7-BAA1-545FFE78C2BA}">
      <dsp:nvSpPr>
        <dsp:cNvPr id="0" name=""/>
        <dsp:cNvSpPr/>
      </dsp:nvSpPr>
      <dsp:spPr>
        <a:xfrm rot="5400000">
          <a:off x="6128484" y="-2349260"/>
          <a:ext cx="972414" cy="11134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5888237"/>
              <a:satOff val="19172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Можна використовувати в поєднанні із захисними окулярами</a:t>
          </a:r>
          <a:endParaRPr lang="ru-RU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Знімати маски слід після зняття рукавичок і виконання гігієни рук. </a:t>
          </a:r>
          <a:endParaRPr lang="ru-RU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Проведення гігієни рук після доторкування до передньої частини маски (брудної ділянки) - контамінація  шкіри рук</a:t>
          </a:r>
          <a:endParaRPr lang="ru-RU" sz="1600" kern="1200" dirty="0"/>
        </a:p>
      </dsp:txBody>
      <dsp:txXfrm rot="-5400000">
        <a:off x="1047217" y="2779476"/>
        <a:ext cx="11087481" cy="877476"/>
      </dsp:txXfrm>
    </dsp:sp>
    <dsp:sp modelId="{90F88D36-ACAB-4C8C-A612-40A90066338D}">
      <dsp:nvSpPr>
        <dsp:cNvPr id="0" name=""/>
        <dsp:cNvSpPr/>
      </dsp:nvSpPr>
      <dsp:spPr>
        <a:xfrm rot="5400000">
          <a:off x="-224403" y="4308976"/>
          <a:ext cx="1496023" cy="1047216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100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608180"/>
        <a:ext cx="1047216" cy="448807"/>
      </dsp:txXfrm>
    </dsp:sp>
    <dsp:sp modelId="{3E612101-3689-4BCC-B7FF-6C7BC47435B7}">
      <dsp:nvSpPr>
        <dsp:cNvPr id="0" name=""/>
        <dsp:cNvSpPr/>
      </dsp:nvSpPr>
      <dsp:spPr>
        <a:xfrm rot="5400000">
          <a:off x="6128484" y="-996695"/>
          <a:ext cx="972414" cy="11134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слід використовувати замість респіраторів!!!!</a:t>
          </a:r>
          <a:endParaRPr lang="ru-RU" sz="2800" kern="1200" dirty="0"/>
        </a:p>
      </dsp:txBody>
      <dsp:txXfrm rot="-5400000">
        <a:off x="1047217" y="4132041"/>
        <a:ext cx="11087481" cy="877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7AFF0-8EC8-43D8-89E1-266C253ED3E9}">
      <dsp:nvSpPr>
        <dsp:cNvPr id="0" name=""/>
        <dsp:cNvSpPr/>
      </dsp:nvSpPr>
      <dsp:spPr>
        <a:xfrm rot="5400000">
          <a:off x="5869465" y="-3462150"/>
          <a:ext cx="1924963" cy="88492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ja-JP" sz="2000" kern="1200" dirty="0">
              <a:latin typeface="Times New Roman" pitchFamily="18" charset="0"/>
              <a:cs typeface="Times New Roman" pitchFamily="18" charset="0"/>
            </a:rPr>
            <a:t>Ефективний захист від велико- та дрібнодисперсних інфекційних агентів </a:t>
          </a:r>
          <a:endParaRPr lang="uk-U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ja-JP" sz="2000" kern="1200" dirty="0">
              <a:latin typeface="Times New Roman" pitchFamily="18" charset="0"/>
              <a:cs typeface="Times New Roman" pitchFamily="18" charset="0"/>
            </a:rPr>
            <a:t>Повинен герметично закривати обличчя</a:t>
          </a:r>
          <a:endParaRPr lang="uk-U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ja-JP" sz="2000" kern="1200" dirty="0">
              <a:latin typeface="Times New Roman" pitchFamily="18" charset="0"/>
              <a:cs typeface="Times New Roman" pitchFamily="18" charset="0"/>
            </a:rPr>
            <a:t>Між респіратором і шкірою обличчя по лінії прилягання не проходить повітря</a:t>
          </a:r>
          <a:endParaRPr lang="uk-UA" sz="2000" kern="1200" dirty="0"/>
        </a:p>
      </dsp:txBody>
      <dsp:txXfrm rot="-5400000">
        <a:off x="2407315" y="93969"/>
        <a:ext cx="8755295" cy="1737025"/>
      </dsp:txXfrm>
    </dsp:sp>
    <dsp:sp modelId="{83E65FFB-6924-4A21-B7E4-3F88C2CA6BB0}">
      <dsp:nvSpPr>
        <dsp:cNvPr id="0" name=""/>
        <dsp:cNvSpPr/>
      </dsp:nvSpPr>
      <dsp:spPr>
        <a:xfrm>
          <a:off x="0" y="91621"/>
          <a:ext cx="2401978" cy="17450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rgbClr val="FF0000"/>
              </a:solidFill>
            </a:rPr>
            <a:t> </a:t>
          </a:r>
        </a:p>
      </dsp:txBody>
      <dsp:txXfrm>
        <a:off x="85186" y="176807"/>
        <a:ext cx="2231606" cy="1574670"/>
      </dsp:txXfrm>
    </dsp:sp>
    <dsp:sp modelId="{F60F0D6E-4C5C-4171-A45E-C0F3B69DF573}">
      <dsp:nvSpPr>
        <dsp:cNvPr id="0" name=""/>
        <dsp:cNvSpPr/>
      </dsp:nvSpPr>
      <dsp:spPr>
        <a:xfrm rot="5400000">
          <a:off x="6094358" y="-1465376"/>
          <a:ext cx="1529368" cy="878298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</a:t>
          </a:r>
          <a:r>
            <a:rPr lang="ru-RU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вні</a:t>
          </a:r>
          <a:r>
            <a:rPr lang="ru-RU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фільтрів</a:t>
          </a:r>
          <a:endParaRPr lang="uk-UA" sz="2400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95%</a:t>
          </a:r>
          <a:r>
            <a:rPr lang="uk-UA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фільтри</a:t>
          </a:r>
          <a:r>
            <a:rPr lang="ru-RU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серії</a:t>
          </a:r>
          <a:r>
            <a:rPr lang="ru-RU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95)</a:t>
          </a:r>
          <a:endParaRPr lang="uk-UA" sz="24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99%</a:t>
          </a:r>
          <a:r>
            <a:rPr lang="uk-UA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фільтри</a:t>
          </a:r>
          <a:r>
            <a:rPr lang="ru-RU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серії</a:t>
          </a:r>
          <a:r>
            <a:rPr lang="ru-RU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99)</a:t>
          </a:r>
          <a:endParaRPr lang="uk-UA" alt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99.97%</a:t>
          </a:r>
          <a:r>
            <a:rPr lang="uk-UA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фільтри</a:t>
          </a:r>
          <a:r>
            <a:rPr lang="ru-RU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серії</a:t>
          </a:r>
          <a:r>
            <a:rPr lang="ru-RU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100)</a:t>
          </a:r>
          <a:endParaRPr lang="uk-UA" altLang="ru-RU" sz="2000" b="1" kern="1200" dirty="0"/>
        </a:p>
      </dsp:txBody>
      <dsp:txXfrm rot="-5400000">
        <a:off x="2467551" y="2236089"/>
        <a:ext cx="8708325" cy="1380052"/>
      </dsp:txXfrm>
    </dsp:sp>
    <dsp:sp modelId="{C953EDBC-F391-4778-8B50-806FEC42A1CB}">
      <dsp:nvSpPr>
        <dsp:cNvPr id="0" name=""/>
        <dsp:cNvSpPr/>
      </dsp:nvSpPr>
      <dsp:spPr>
        <a:xfrm>
          <a:off x="2668" y="2013876"/>
          <a:ext cx="2464732" cy="174504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 dirty="0">
            <a:solidFill>
              <a:schemeClr val="accent1"/>
            </a:solidFill>
          </a:endParaRPr>
        </a:p>
      </dsp:txBody>
      <dsp:txXfrm>
        <a:off x="87854" y="2099062"/>
        <a:ext cx="2294360" cy="1574670"/>
      </dsp:txXfrm>
    </dsp:sp>
    <dsp:sp modelId="{F56E4BCA-C515-4BC5-A742-E082E1A3EE22}">
      <dsp:nvSpPr>
        <dsp:cNvPr id="0" name=""/>
        <dsp:cNvSpPr/>
      </dsp:nvSpPr>
      <dsp:spPr>
        <a:xfrm rot="5400000">
          <a:off x="6065902" y="345391"/>
          <a:ext cx="1622498" cy="874660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Респіратор</a:t>
          </a:r>
          <a:r>
            <a:rPr lang="ru-RU" sz="3200" b="1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b="1" kern="1200" spc="-100" dirty="0">
              <a:latin typeface="Times New Roman" panose="02020603050405020304" pitchFamily="18" charset="0"/>
              <a:cs typeface="Times New Roman" panose="02020603050405020304" pitchFamily="18" charset="0"/>
            </a:rPr>
            <a:t>FFP2  </a:t>
          </a:r>
          <a:r>
            <a:rPr lang="ru-RU" sz="3200" kern="1200" spc="5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пропускає</a:t>
          </a:r>
          <a:r>
            <a:rPr lang="ru-RU" sz="3200" kern="1200" spc="-59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25%  </a:t>
          </a:r>
          <a:r>
            <a:rPr lang="ru-RU" sz="3200" kern="1200" spc="-9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аерозолю</a:t>
          </a:r>
          <a:endParaRPr lang="uk-UA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Респіратор</a:t>
          </a:r>
          <a:r>
            <a:rPr lang="ru-RU" sz="3200" b="1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spc="-100" dirty="0">
              <a:latin typeface="Times New Roman" panose="02020603050405020304" pitchFamily="18" charset="0"/>
              <a:cs typeface="Times New Roman" panose="02020603050405020304" pitchFamily="18" charset="0"/>
            </a:rPr>
            <a:t>FFP3    </a:t>
          </a:r>
          <a:r>
            <a:rPr lang="ru-RU" sz="3200" kern="1200" spc="5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пропускає</a:t>
          </a:r>
          <a:r>
            <a:rPr lang="ru-RU" sz="3200" kern="1200" spc="-54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spc="-59" dirty="0">
              <a:latin typeface="Times New Roman" panose="02020603050405020304" pitchFamily="18" charset="0"/>
              <a:cs typeface="Times New Roman" panose="02020603050405020304" pitchFamily="18" charset="0"/>
            </a:rPr>
            <a:t>11%  </a:t>
          </a:r>
          <a:r>
            <a:rPr lang="ru-RU" sz="3200" kern="1200" spc="-9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аерозолю</a:t>
          </a:r>
          <a:endParaRPr lang="uk-UA" altLang="ru-RU" sz="3200" b="1" kern="1200" dirty="0"/>
        </a:p>
      </dsp:txBody>
      <dsp:txXfrm rot="-5400000">
        <a:off x="2503851" y="3986646"/>
        <a:ext cx="8667397" cy="1464090"/>
      </dsp:txXfrm>
    </dsp:sp>
    <dsp:sp modelId="{B85081B1-F234-4B73-8C19-B4868B853655}">
      <dsp:nvSpPr>
        <dsp:cNvPr id="0" name=""/>
        <dsp:cNvSpPr/>
      </dsp:nvSpPr>
      <dsp:spPr>
        <a:xfrm>
          <a:off x="2668" y="3846170"/>
          <a:ext cx="2501182" cy="174504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 dirty="0">
            <a:solidFill>
              <a:srgbClr val="00B050"/>
            </a:solidFill>
          </a:endParaRPr>
        </a:p>
      </dsp:txBody>
      <dsp:txXfrm>
        <a:off x="87854" y="3931356"/>
        <a:ext cx="2330810" cy="157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BC307-81CB-4FDA-943E-4A74D627D15F}">
      <dsp:nvSpPr>
        <dsp:cNvPr id="0" name=""/>
        <dsp:cNvSpPr/>
      </dsp:nvSpPr>
      <dsp:spPr>
        <a:xfrm>
          <a:off x="914399" y="0"/>
          <a:ext cx="10363200" cy="26591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90112-7565-4DCA-A652-AF6E65C247F1}">
      <dsp:nvSpPr>
        <dsp:cNvPr id="0" name=""/>
        <dsp:cNvSpPr/>
      </dsp:nvSpPr>
      <dsp:spPr>
        <a:xfrm>
          <a:off x="2660" y="158781"/>
          <a:ext cx="2821641" cy="2341556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Перед тим, як залишити палату пацієнта, ХЗІА слід зняти з метою недопущення можливого забруднення внутрішнього середовища ЗОЗ за її межами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116965" y="273086"/>
        <a:ext cx="2593031" cy="2112946"/>
      </dsp:txXfrm>
    </dsp:sp>
    <dsp:sp modelId="{A0FEC33D-D142-4F4E-A8A0-333CEB9F8BA7}">
      <dsp:nvSpPr>
        <dsp:cNvPr id="0" name=""/>
        <dsp:cNvSpPr/>
      </dsp:nvSpPr>
      <dsp:spPr>
        <a:xfrm>
          <a:off x="3124339" y="525516"/>
          <a:ext cx="2821641" cy="1608086"/>
        </a:xfrm>
        <a:prstGeom prst="roundRect">
          <a:avLst/>
        </a:prstGeom>
        <a:solidFill>
          <a:schemeClr val="accent2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Знімати таким чином, аби </a:t>
          </a: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запобігти забрудненню </a:t>
          </a: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одежі та шкіри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202839" y="604016"/>
        <a:ext cx="2664641" cy="1451086"/>
      </dsp:txXfrm>
    </dsp:sp>
    <dsp:sp modelId="{1C7ACEF2-CE12-47CE-ABC5-34220BF7EE14}">
      <dsp:nvSpPr>
        <dsp:cNvPr id="0" name=""/>
        <dsp:cNvSpPr/>
      </dsp:nvSpPr>
      <dsp:spPr>
        <a:xfrm>
          <a:off x="6246018" y="578065"/>
          <a:ext cx="2821641" cy="1502987"/>
        </a:xfrm>
        <a:prstGeom prst="roundRect">
          <a:avLst/>
        </a:prstGeom>
        <a:solidFill>
          <a:srgbClr val="00B0F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Зовнішня (забруднена) сторона ХЗІА завертається в середину, згортається в жмуток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6319388" y="651435"/>
        <a:ext cx="2674901" cy="1356247"/>
      </dsp:txXfrm>
    </dsp:sp>
    <dsp:sp modelId="{EF41703D-9BC7-436F-BAE9-565F9B25264E}">
      <dsp:nvSpPr>
        <dsp:cNvPr id="0" name=""/>
        <dsp:cNvSpPr/>
      </dsp:nvSpPr>
      <dsp:spPr>
        <a:xfrm>
          <a:off x="9367697" y="620111"/>
          <a:ext cx="2821641" cy="14188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Утилізація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використаних</a:t>
          </a:r>
          <a:endParaRPr lang="uk-UA" sz="2400" kern="1200" dirty="0">
            <a:solidFill>
              <a:schemeClr val="tx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ХЗІА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9436962" y="689376"/>
        <a:ext cx="2683111" cy="1280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05483-3250-4EF3-AE17-829343800CEA}">
      <dsp:nvSpPr>
        <dsp:cNvPr id="0" name=""/>
        <dsp:cNvSpPr/>
      </dsp:nvSpPr>
      <dsp:spPr>
        <a:xfrm>
          <a:off x="914399" y="0"/>
          <a:ext cx="10363200" cy="26830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D3ABC-C6F3-4625-A154-98E589BF87FE}">
      <dsp:nvSpPr>
        <dsp:cNvPr id="0" name=""/>
        <dsp:cNvSpPr/>
      </dsp:nvSpPr>
      <dsp:spPr>
        <a:xfrm>
          <a:off x="2405" y="137287"/>
          <a:ext cx="2761940" cy="2408502"/>
        </a:xfrm>
        <a:prstGeom prst="roundRect">
          <a:avLst/>
        </a:prstGeom>
        <a:solidFill>
          <a:srgbClr val="92D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Захист рук, відкритих ділянок тіла і одягу працівника від забруднення кров’ю, іншими біологічними рідинами та потенційно інфікованими матеріалами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119978" y="254860"/>
        <a:ext cx="2526794" cy="2173356"/>
      </dsp:txXfrm>
    </dsp:sp>
    <dsp:sp modelId="{AA6E0945-952B-4FCE-A0F2-E9FD2829E906}">
      <dsp:nvSpPr>
        <dsp:cNvPr id="0" name=""/>
        <dsp:cNvSpPr/>
      </dsp:nvSpPr>
      <dsp:spPr>
        <a:xfrm>
          <a:off x="3334063" y="342183"/>
          <a:ext cx="2761940" cy="2175106"/>
        </a:xfrm>
        <a:prstGeom prst="roundRect">
          <a:avLst/>
        </a:prstGeom>
        <a:solidFill>
          <a:srgbClr val="00B0F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Надягати лише у випадках передбачуваного контакту з кров’ю або іншими біологічними рідинами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440243" y="448363"/>
        <a:ext cx="2549580" cy="1962746"/>
      </dsp:txXfrm>
    </dsp:sp>
    <dsp:sp modelId="{869909C9-42B3-4F31-B27A-CADDBC3EA2A7}">
      <dsp:nvSpPr>
        <dsp:cNvPr id="0" name=""/>
        <dsp:cNvSpPr/>
      </dsp:nvSpPr>
      <dsp:spPr>
        <a:xfrm>
          <a:off x="6238090" y="623595"/>
          <a:ext cx="2761940" cy="138076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Завжди носять </a:t>
          </a:r>
          <a:r>
            <a:rPr lang="uk-UA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поєднанні з рукавичками та іншими ЗІЗ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6305493" y="690998"/>
        <a:ext cx="2627134" cy="1245959"/>
      </dsp:txXfrm>
    </dsp:sp>
    <dsp:sp modelId="{70F5E85A-45C1-41F4-A0F0-B03441F68480}">
      <dsp:nvSpPr>
        <dsp:cNvPr id="0" name=""/>
        <dsp:cNvSpPr/>
      </dsp:nvSpPr>
      <dsp:spPr>
        <a:xfrm>
          <a:off x="9427654" y="804923"/>
          <a:ext cx="2761940" cy="1073231"/>
        </a:xfrm>
        <a:prstGeom prst="roundRect">
          <a:avLst/>
        </a:prstGeom>
        <a:solidFill>
          <a:schemeClr val="accent5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Перший елемент захисного одягу</a:t>
          </a:r>
          <a:r>
            <a:rPr lang="uk-UA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що надягається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9480045" y="857314"/>
        <a:ext cx="2657158" cy="968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B3392-1EA0-4221-9229-47C381981FFB}">
      <dsp:nvSpPr>
        <dsp:cNvPr id="0" name=""/>
        <dsp:cNvSpPr/>
      </dsp:nvSpPr>
      <dsp:spPr>
        <a:xfrm>
          <a:off x="0" y="5596222"/>
          <a:ext cx="8640960" cy="8120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перед надяганням рукавичок не можна використовувати засоби, які містять мінеральні масла, вазелін, ланолін </a:t>
          </a:r>
          <a:r>
            <a:rPr lang="en-US" sz="2000" kern="1200" dirty="0">
              <a:solidFill>
                <a:schemeClr val="tx1"/>
              </a:solidFill>
            </a:rPr>
            <a:t>(</a:t>
          </a:r>
          <a:r>
            <a:rPr lang="uk-UA" sz="2000" kern="1200" dirty="0">
              <a:solidFill>
                <a:schemeClr val="tx1"/>
              </a:solidFill>
            </a:rPr>
            <a:t>порушується їх міцність).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5596222"/>
        <a:ext cx="8640960" cy="812079"/>
      </dsp:txXfrm>
    </dsp:sp>
    <dsp:sp modelId="{654D46F8-9189-4D9C-9D34-CB8865E9FEFF}">
      <dsp:nvSpPr>
        <dsp:cNvPr id="0" name=""/>
        <dsp:cNvSpPr/>
      </dsp:nvSpPr>
      <dsp:spPr>
        <a:xfrm rot="10800000">
          <a:off x="0" y="4828292"/>
          <a:ext cx="8640960" cy="780111"/>
        </a:xfrm>
        <a:prstGeom prst="upArrowCallout">
          <a:avLst/>
        </a:prstGeom>
        <a:solidFill>
          <a:schemeClr val="accent5">
            <a:hueOff val="1766471"/>
            <a:satOff val="5752"/>
            <a:lumOff val="2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не допускається пересування в рукавичках у відділенні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uk-UA" sz="2000" kern="1200" dirty="0">
              <a:solidFill>
                <a:schemeClr val="tx1"/>
              </a:solidFill>
            </a:rPr>
            <a:t>стаціонару;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4828292"/>
        <a:ext cx="8640960" cy="506893"/>
      </dsp:txXfrm>
    </dsp:sp>
    <dsp:sp modelId="{122A4151-2FC2-48A4-9052-63E725F62639}">
      <dsp:nvSpPr>
        <dsp:cNvPr id="0" name=""/>
        <dsp:cNvSpPr/>
      </dsp:nvSpPr>
      <dsp:spPr>
        <a:xfrm rot="10800000">
          <a:off x="0" y="3591495"/>
          <a:ext cx="8640960" cy="1248977"/>
        </a:xfrm>
        <a:prstGeom prst="upArrowCallout">
          <a:avLst/>
        </a:prstGeom>
        <a:solidFill>
          <a:schemeClr val="accent5">
            <a:hueOff val="3532942"/>
            <a:satOff val="11503"/>
            <a:lumOff val="4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не допускається миття або обробка рук у рукавичках між проведенням «чистих» і «брудних» маніпуляцій, навіть в одного пацієнта;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3591495"/>
        <a:ext cx="8640960" cy="811548"/>
      </dsp:txXfrm>
    </dsp:sp>
    <dsp:sp modelId="{83E1CB87-1A29-4697-A9E1-879504B64FDF}">
      <dsp:nvSpPr>
        <dsp:cNvPr id="0" name=""/>
        <dsp:cNvSpPr/>
      </dsp:nvSpPr>
      <dsp:spPr>
        <a:xfrm rot="10800000">
          <a:off x="0" y="2774505"/>
          <a:ext cx="8640960" cy="829171"/>
        </a:xfrm>
        <a:prstGeom prst="upArrowCallout">
          <a:avLst/>
        </a:prstGeom>
        <a:solidFill>
          <a:schemeClr val="accent5">
            <a:hueOff val="5299413"/>
            <a:satOff val="17255"/>
            <a:lumOff val="6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solidFill>
                <a:schemeClr val="tx1"/>
              </a:solidFill>
            </a:rPr>
            <a:t>рукавички треба замінювати одразу, якщо вони пошкоджені;</a:t>
          </a:r>
          <a:endParaRPr lang="ru-RU" sz="2000" kern="1200">
            <a:solidFill>
              <a:schemeClr val="tx1"/>
            </a:solidFill>
          </a:endParaRPr>
        </a:p>
      </dsp:txBody>
      <dsp:txXfrm rot="10800000">
        <a:off x="0" y="2774505"/>
        <a:ext cx="8640960" cy="538770"/>
      </dsp:txXfrm>
    </dsp:sp>
    <dsp:sp modelId="{43051A4D-3890-4AB2-8BB3-7EC2622A9FD7}">
      <dsp:nvSpPr>
        <dsp:cNvPr id="0" name=""/>
        <dsp:cNvSpPr/>
      </dsp:nvSpPr>
      <dsp:spPr>
        <a:xfrm rot="10800000">
          <a:off x="0" y="1537709"/>
          <a:ext cx="8640960" cy="1248977"/>
        </a:xfrm>
        <a:prstGeom prst="upArrowCallout">
          <a:avLst/>
        </a:prstGeom>
        <a:solidFill>
          <a:schemeClr val="accent5">
            <a:hueOff val="7065884"/>
            <a:satOff val="23006"/>
            <a:lumOff val="8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рукавички одноразового використання не припустимо використовувати повторно, нестерильні рукавички стерилізації не підлягають;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1537709"/>
        <a:ext cx="8640960" cy="811548"/>
      </dsp:txXfrm>
    </dsp:sp>
    <dsp:sp modelId="{B7EA4533-8CB5-46FB-ABE8-E4078F8D7839}">
      <dsp:nvSpPr>
        <dsp:cNvPr id="0" name=""/>
        <dsp:cNvSpPr/>
      </dsp:nvSpPr>
      <dsp:spPr>
        <a:xfrm rot="10800000">
          <a:off x="648072" y="708"/>
          <a:ext cx="7344816" cy="1549182"/>
        </a:xfrm>
        <a:prstGeom prst="upArrowCallou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ВИКОРИСТАННЯ МЕДИЧНИХ РУКАВИЧОК 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uk-UA" sz="2000" b="1" kern="1200" dirty="0">
              <a:solidFill>
                <a:schemeClr val="tx1"/>
              </a:solidFill>
            </a:rPr>
            <a:t>НЕ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uk-UA" sz="2000" b="1" kern="1200" dirty="0">
              <a:solidFill>
                <a:schemeClr val="tx1"/>
              </a:solidFill>
            </a:rPr>
            <a:t>СТВОРЮЄ АБСОЛЮТНОГО ЗАХИСТУ І НЕ ВИКЛЮЧАЄ ДОТРИМАННЯ ТЕХНІКИ ОБРОБКИ РУК: 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648072" y="708"/>
        <a:ext cx="7344816" cy="1006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48D9C-0006-4E6B-8587-17929F93D7DC}">
      <dsp:nvSpPr>
        <dsp:cNvPr id="0" name=""/>
        <dsp:cNvSpPr/>
      </dsp:nvSpPr>
      <dsp:spPr>
        <a:xfrm>
          <a:off x="140639" y="2203"/>
          <a:ext cx="5131100" cy="128277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неправильне зберігання медичних рукавичок (на сонці, при низьких температурах, потрапляння на рукавички хімічних речовин тощо)</a:t>
          </a:r>
          <a:endParaRPr lang="ru-RU" sz="2100" kern="1200" dirty="0"/>
        </a:p>
      </dsp:txBody>
      <dsp:txXfrm>
        <a:off x="178210" y="39774"/>
        <a:ext cx="5055958" cy="1207633"/>
      </dsp:txXfrm>
    </dsp:sp>
    <dsp:sp modelId="{6AD42724-1B7F-462D-A263-766BA1FA4CA8}">
      <dsp:nvSpPr>
        <dsp:cNvPr id="0" name=""/>
        <dsp:cNvSpPr/>
      </dsp:nvSpPr>
      <dsp:spPr>
        <a:xfrm rot="5400000">
          <a:off x="2593947" y="1397221"/>
          <a:ext cx="224485" cy="2244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5D1C-0976-4609-8A69-2C3AEA9C4C52}">
      <dsp:nvSpPr>
        <dsp:cNvPr id="0" name=""/>
        <dsp:cNvSpPr/>
      </dsp:nvSpPr>
      <dsp:spPr>
        <a:xfrm>
          <a:off x="140639" y="1733949"/>
          <a:ext cx="5131100" cy="128277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натягування медичних рукавичок на руки, які зволожені антисептиком</a:t>
          </a:r>
          <a:endParaRPr lang="ru-RU" sz="2400" kern="1200" dirty="0"/>
        </a:p>
      </dsp:txBody>
      <dsp:txXfrm>
        <a:off x="178210" y="1771520"/>
        <a:ext cx="5055958" cy="1207633"/>
      </dsp:txXfrm>
    </dsp:sp>
    <dsp:sp modelId="{964402B9-95B3-4001-857B-0283778D6E20}">
      <dsp:nvSpPr>
        <dsp:cNvPr id="0" name=""/>
        <dsp:cNvSpPr/>
      </dsp:nvSpPr>
      <dsp:spPr>
        <a:xfrm rot="5400000">
          <a:off x="2593947" y="3128967"/>
          <a:ext cx="224485" cy="2244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3C442-A66E-4C7D-88C2-58AB8509150E}">
      <dsp:nvSpPr>
        <dsp:cNvPr id="0" name=""/>
        <dsp:cNvSpPr/>
      </dsp:nvSpPr>
      <dsp:spPr>
        <a:xfrm>
          <a:off x="140639" y="3465696"/>
          <a:ext cx="5131100" cy="128277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 необхідності проведення антисептичної обробки рук після зняття медичних рукавичок</a:t>
          </a:r>
          <a:endParaRPr lang="ru-RU" sz="2400" kern="1200" dirty="0"/>
        </a:p>
      </dsp:txBody>
      <dsp:txXfrm>
        <a:off x="178210" y="3503267"/>
        <a:ext cx="5055958" cy="1207633"/>
      </dsp:txXfrm>
    </dsp:sp>
    <dsp:sp modelId="{F39444F4-EFE9-4654-BD5D-2C728BCC8A76}">
      <dsp:nvSpPr>
        <dsp:cNvPr id="0" name=""/>
        <dsp:cNvSpPr/>
      </dsp:nvSpPr>
      <dsp:spPr>
        <a:xfrm>
          <a:off x="5990094" y="2203"/>
          <a:ext cx="5131100" cy="128277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звичайних медичних рукавичок при роботі з </a:t>
          </a:r>
          <a:r>
            <a:rPr lang="uk-UA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цитостатиками</a:t>
          </a: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(недостатній захист працівників);</a:t>
          </a:r>
          <a:endParaRPr lang="ru-RU" sz="2100" kern="1200" dirty="0"/>
        </a:p>
      </dsp:txBody>
      <dsp:txXfrm>
        <a:off x="6027665" y="39774"/>
        <a:ext cx="5055958" cy="1207633"/>
      </dsp:txXfrm>
    </dsp:sp>
    <dsp:sp modelId="{C89E0360-E44B-486A-8AAA-E7F9C88E4565}">
      <dsp:nvSpPr>
        <dsp:cNvPr id="0" name=""/>
        <dsp:cNvSpPr/>
      </dsp:nvSpPr>
      <dsp:spPr>
        <a:xfrm rot="5400000">
          <a:off x="8443401" y="1397221"/>
          <a:ext cx="224485" cy="2244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DBFD1-A6C2-4305-8617-1BD89539FC34}">
      <dsp:nvSpPr>
        <dsp:cNvPr id="0" name=""/>
        <dsp:cNvSpPr/>
      </dsp:nvSpPr>
      <dsp:spPr>
        <a:xfrm>
          <a:off x="5990094" y="1733949"/>
          <a:ext cx="5131100" cy="1282775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  <a:alpha val="9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недостатній догляд за шкірою рук</a:t>
          </a:r>
          <a:endParaRPr lang="ru-RU" sz="2400" kern="1200" dirty="0"/>
        </a:p>
      </dsp:txBody>
      <dsp:txXfrm>
        <a:off x="6027665" y="1771520"/>
        <a:ext cx="5055958" cy="1207633"/>
      </dsp:txXfrm>
    </dsp:sp>
    <dsp:sp modelId="{F8A09338-C4BF-494D-A012-148B0A913512}">
      <dsp:nvSpPr>
        <dsp:cNvPr id="0" name=""/>
        <dsp:cNvSpPr/>
      </dsp:nvSpPr>
      <dsp:spPr>
        <a:xfrm rot="5400000">
          <a:off x="8443401" y="3128967"/>
          <a:ext cx="224485" cy="2244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EEE14-2F55-4CE9-9B69-B1946E4DD9E5}">
      <dsp:nvSpPr>
        <dsp:cNvPr id="0" name=""/>
        <dsp:cNvSpPr/>
      </dsp:nvSpPr>
      <dsp:spPr>
        <a:xfrm>
          <a:off x="5990094" y="3465696"/>
          <a:ext cx="5131100" cy="128277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медичних рукавичок</a:t>
          </a:r>
          <a:endParaRPr lang="ru-RU" sz="2400" kern="1200" dirty="0"/>
        </a:p>
      </dsp:txBody>
      <dsp:txXfrm>
        <a:off x="6027665" y="3503267"/>
        <a:ext cx="5055958" cy="1207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DB08-3D78-43DC-840E-9E82E7207EF9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DEA00-CAB5-4991-A525-5E1D637877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229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795"/>
              </a:spcBef>
            </a:pPr>
            <a:endParaRPr lang="uk-UA" altLang="ru-RU" dirty="0"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9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 виконанні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аерозольгенеруючих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у пацієнтів з інфекційними захворюваннями, для яких характерний повітряний шлях інфікування (ТГРС/COVID-19, пташиний або пандемічний грип) або пацієнтам з інфекційною хворобою з невідомими шляхами передавання/інфікування</a:t>
            </a:r>
            <a:endParaRPr lang="ru-RU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5.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наданні допомоги пацієнтам з підозрою/підтвердженою вітряною віспою при відсутності вакцинації, набутого внаслідок перенесеної хвороби імунного захисту або якщо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вакцинальний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медичного працівника невідомий</a:t>
            </a:r>
            <a:endParaRPr lang="ru-RU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6.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наданні допомоги пацієнтам на інфекційне захворювання з повітряним шляхом інфікування (пташиний грип), за умови довготривалого контакту та відсутності ефективної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деконтамінації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 (вентиляція, УФО)</a:t>
            </a:r>
            <a:endParaRPr lang="en-US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30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974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1429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4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A8BF-6103-43B8-887B-A5392756A2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9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464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0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7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14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13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9407" y="1187669"/>
            <a:ext cx="9543393" cy="28140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uk-UA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09703" y="6117021"/>
            <a:ext cx="3382297" cy="74097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uk-UA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Лікар-епідеміолог </a:t>
            </a:r>
          </a:p>
          <a:p>
            <a:r>
              <a:rPr lang="uk-UA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 з інфекційного контролю</a:t>
            </a:r>
          </a:p>
          <a:p>
            <a:r>
              <a:rPr lang="uk-UA" sz="1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Косоловська</a:t>
            </a:r>
            <a:r>
              <a:rPr lang="uk-UA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</a:t>
            </a:r>
          </a:p>
        </p:txBody>
      </p:sp>
      <p:pic>
        <p:nvPicPr>
          <p:cNvPr id="5" name="Рисунок 9" descr="Описание: 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"/>
          <a:stretch>
            <a:fillRect/>
          </a:stretch>
        </p:blipFill>
        <p:spPr bwMode="auto">
          <a:xfrm>
            <a:off x="9732579" y="-10509"/>
            <a:ext cx="2554014" cy="13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ezymannyj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738" y="4424856"/>
            <a:ext cx="3510455" cy="23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08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639" y="324465"/>
            <a:ext cx="9498587" cy="112087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Засоби індивідуального захисту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503" y="1445342"/>
            <a:ext cx="11172497" cy="5412658"/>
          </a:xfrm>
        </p:spPr>
        <p:txBody>
          <a:bodyPr>
            <a:normAutofit/>
          </a:bodyPr>
          <a:lstStyle/>
          <a:p>
            <a:pPr marL="457200" indent="-45720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 догляді  за пацієнтами можуть виконувати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бар’єрну і фільтрувальну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функції</a:t>
            </a:r>
          </a:p>
          <a:p>
            <a:pPr marL="457200" indent="-45720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Використовуватися окремо або в комбінації для захисту слизових оболонок, дихальних шляхів, шкіри і одягу від контакту з інфекційними агентами </a:t>
            </a:r>
          </a:p>
          <a:p>
            <a:pPr marL="457200" indent="-45720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Вибір ЗІЗ має ґрунтуватися на характері взаємодії з пацієнтом або вірогідному шляху інфікування (кишкові або краплинні інфекції) </a:t>
            </a:r>
          </a:p>
          <a:p>
            <a:pPr marL="457200" indent="-45720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Після зняття будь-якого ЗІЗ - провести гігієну рук (миття з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милом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та водою або обробку спиртовмісним антисептиком)</a:t>
            </a:r>
          </a:p>
          <a:p>
            <a:pPr marL="457200" indent="-457200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ЗІЗ повинні відповідати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 стандартам України (ДСТУ)</a:t>
            </a:r>
          </a:p>
        </p:txBody>
      </p:sp>
    </p:spTree>
    <p:extLst>
      <p:ext uri="{BB962C8B-B14F-4D97-AF65-F5344CB8AC3E}">
        <p14:creationId xmlns:p14="http://schemas.microsoft.com/office/powerpoint/2010/main" val="334672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5310"/>
            <a:ext cx="8911687" cy="1019504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Бар'єрні функції ЗІЗ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545" y="1334814"/>
            <a:ext cx="11130455" cy="5523186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 створюють бар'єр у випадку  уколу голкою або іншим колючим медичним інструментарієм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пара рукавичок (один захисний шар) забезпечує адекватний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бар’єрний захист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повсякденному догляді за пацієнтом, в тому числі при контакті з кров’ю та іншими біологічними рідинами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оперативних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рекомендовано використовувати подвійний шар рукавичок (2 пари)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виборі рукавичок пам’ятати, що ефективність роботи працівників може залежати від матеріалу з якого виготовлені рукавички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рукавички слід носити відповідно до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 і контактних заходів захисту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2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5822"/>
            <a:ext cx="8911687" cy="97746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Фільтрувальні функції ЗІЗ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752" y="1524000"/>
            <a:ext cx="10920248" cy="5334000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захищають від потрапляння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великодисперсних</a:t>
            </a:r>
            <a:r>
              <a:rPr lang="uk-UA" altLang="ja-JP" sz="4000" dirty="0">
                <a:latin typeface="Times New Roman" pitchFamily="18" charset="0"/>
                <a:cs typeface="Times New Roman" pitchFamily="18" charset="0"/>
              </a:rPr>
              <a:t> інфекційних аерозолів </a:t>
            </a:r>
          </a:p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захищають від дрібно- та </a:t>
            </a: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великодисперсних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аерозолів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високоефективних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-фільтрів рекомендовано при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аерозольгенеруючих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процедурах </a:t>
            </a:r>
          </a:p>
          <a:p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1468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5640"/>
            <a:ext cx="10364451" cy="983226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ЗІЗ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602658"/>
            <a:ext cx="11278225" cy="5255342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Під час виконання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аерозольгенеруючих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процедур,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які пов’язані з високим ризиком інфікування (повітряним шляхом -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M.tuberculosis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вірус грипу, повітряним та крапельним шляхом -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N.meningitidis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крапельним шляхом (пряме потрапляння крапель на слизові оболонки - вірус грипу) 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Необхідно використовувати: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1) ХЗІА (халат захисний від інфекційних агентів);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2) рукавички;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3) захисні окуляри або щиток;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4) респіратор класу захисту не нижче FFP2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85" y="4950372"/>
            <a:ext cx="3158615" cy="19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574924" cy="1081087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медичних рукавичок 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2" name="Объект 1"/>
          <p:cNvSpPr>
            <a:spLocks noGrp="1"/>
          </p:cNvSpPr>
          <p:nvPr>
            <p:ph idx="4294967295"/>
          </p:nvPr>
        </p:nvSpPr>
        <p:spPr>
          <a:xfrm>
            <a:off x="945930" y="725216"/>
            <a:ext cx="11246069" cy="56635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медичних рукавичок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(класифікація за призначенням):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9091234"/>
              </p:ext>
            </p:extLst>
          </p:nvPr>
        </p:nvGraphicFramePr>
        <p:xfrm>
          <a:off x="945930" y="1291568"/>
          <a:ext cx="8626126" cy="309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798786" y="4477407"/>
            <a:ext cx="1139321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 використання в ЗОЗ!!!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(багаторазові, тільки при догляді за пацієнтами в НС надання медичної допомоги в польових умовах).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Покритих тальком 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талькованих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пудрових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медичних рукавичок не дає абсолютної гарантії захисту пацієнтів та працівників від збудників інфекції!!!</a:t>
            </a:r>
            <a:b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11255" y="2081048"/>
            <a:ext cx="2091559" cy="1513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Наказу МОЗ №1614, р.</a:t>
            </a:r>
            <a:r>
              <a:rPr lang="en-US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alt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442" y="0"/>
            <a:ext cx="2091558" cy="17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81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7656"/>
            <a:ext cx="9601200" cy="110358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рукавичок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попередження забруднення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69" y="1345324"/>
            <a:ext cx="11004331" cy="5512676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передбачуваний прямий контакт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кров’ю або іншими біологічними рідинами, слизовими оболонками та потенційно інфікованими матеріалами;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 контакт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пацієнтами, які колонізовані або інфіковані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передаються контактним шляхом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робота з видимо або потенційно забрудненим обладнанням, що використовується при догляді за пацієнтами, та поверхнями.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 пацієнтів і працівників від дії інфекційних агентів, що передаються через руки.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захисту працівників від передавання мікроорганізмів (ВІЛ, віруси гепатитів В і С) після уколу голкою або іншим колючим медичним інструментарієм, що може проникнути через бар’єр створений рукавичками,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визначений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 можуть зменшити об’єм крові на зовнішній поверхні гострого предмету на 46-86%,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 залишки крові в просвіті голки зберігаються, а тому вплив на ризик інфікування залишається невідомим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72" y="5654566"/>
            <a:ext cx="3279228" cy="120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1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034" y="567559"/>
            <a:ext cx="11140966" cy="6290441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виконанні у пацієнта різних маніпуляцій (догляд за ротовою порожниною з наступною заміною сечового катетеру) –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використовується 1 пара рукавичок для однієї ділянки тіла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(недопущення перехресного інфікування різних частин тіла)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проведення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 маніпуляцій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 зняти, утилізувати та обробити руки спиртовмісним антисептиком.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рукавички використовуються в поєднанні з іншими ЗІЗ, їх слід надягати останніми.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використанні ХЗІА надавати перевагу рукавичкам, які щільно прилягають до зап’ясть, закривають манжети і забезпечують більш надійний безперервний бар’єр для рук, зап’ясть і кистей.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 рук, після зняття рукавичок, забезпечує очищення від потенційного забруднення (контамінації мікроорганізмами), яке може трапитися як внаслідок особливостей самих рукавичок (наприклад, наявність пор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тріщин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рукавичках вироблених з латексу), так і в результаті їх зняття (наприклад, доторкування до забруднених ділянок).</a:t>
            </a:r>
          </a:p>
        </p:txBody>
      </p:sp>
      <p:pic>
        <p:nvPicPr>
          <p:cNvPr id="4" name="Рисунок 182" descr="&amp;Kcy;&amp;acy;&amp;rcy;&amp;tcy;&amp;icy;&amp;ncy;&amp;kcy;&amp;icy; &amp;pcy;&amp;ocy; &amp;zcy;&amp;acy;&amp;pcy;&amp;rcy;&amp;ocy;&amp;scy;&amp;ucy; &amp;mcy;&amp;iecy;&amp;dcy;&amp;icy;&amp;chcy;&amp;ncy;&amp;iukcy; &amp;zcy;&amp;acy;&amp;scy;&amp;ocy;&amp;bcy;&amp;icy; &amp;iukcy;&amp;ncy;&amp;dcy;&amp;icy;&amp;vcy;&amp;iukcy;&amp;dcy;&amp;ucy;&amp;acy;&amp;lcy;&amp;softcy;&amp;ncy;&amp;ocy;&amp;gcy;&amp;ocy; &amp;zcy;&amp;acy;&amp;khcy;&amp;icy;&amp;scy;&amp;tcy;&amp;u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2179" y="5801710"/>
            <a:ext cx="1849821" cy="10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99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380" y="147145"/>
            <a:ext cx="11109435" cy="630621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медичних рукавичок, виготовлених з різних матеріалів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(дод.6 наказ МОЗ №1777)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063615"/>
              </p:ext>
            </p:extLst>
          </p:nvPr>
        </p:nvGraphicFramePr>
        <p:xfrm>
          <a:off x="893379" y="987975"/>
          <a:ext cx="11298621" cy="591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190">
                  <a:extLst>
                    <a:ext uri="{9D8B030D-6E8A-4147-A177-3AD203B41FA5}">
                      <a16:colId xmlns:a16="http://schemas.microsoft.com/office/drawing/2014/main" val="2879785763"/>
                    </a:ext>
                  </a:extLst>
                </a:gridCol>
                <a:gridCol w="2493210">
                  <a:extLst>
                    <a:ext uri="{9D8B030D-6E8A-4147-A177-3AD203B41FA5}">
                      <a16:colId xmlns:a16="http://schemas.microsoft.com/office/drawing/2014/main" val="1464744627"/>
                    </a:ext>
                  </a:extLst>
                </a:gridCol>
                <a:gridCol w="2469931">
                  <a:extLst>
                    <a:ext uri="{9D8B030D-6E8A-4147-A177-3AD203B41FA5}">
                      <a16:colId xmlns:a16="http://schemas.microsoft.com/office/drawing/2014/main" val="2375490385"/>
                    </a:ext>
                  </a:extLst>
                </a:gridCol>
                <a:gridCol w="1818290">
                  <a:extLst>
                    <a:ext uri="{9D8B030D-6E8A-4147-A177-3AD203B41FA5}">
                      <a16:colId xmlns:a16="http://schemas.microsoft.com/office/drawing/2014/main" val="662911123"/>
                    </a:ext>
                  </a:extLst>
                </a:gridCol>
              </a:tblGrid>
              <a:tr h="39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Властивості матеріалу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Латекс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Нітрил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Вініл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288623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від хімічних речовин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44918452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від розчинників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3522854561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від вуглеводнів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4150001887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від кислот та лугів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58266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від спиртів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2996482642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Біологічний захист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89241657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Противірусний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2140741938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Протибактеріальний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668863920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Опір на розрив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902544710"/>
                  </a:ext>
                </a:extLst>
              </a:tr>
              <a:tr h="437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Опір порізам та проколам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32281963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53374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Імовірність алергії і подразнень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751591914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Розтяжність матеріалу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2512307025"/>
                  </a:ext>
                </a:extLst>
              </a:tr>
              <a:tr h="39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Біорозкладність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/>
                </a:tc>
                <a:extLst>
                  <a:ext uri="{0D108BD9-81ED-4DB2-BD59-A6C34878D82A}">
                    <a16:rowId xmlns:a16="http://schemas.microsoft.com/office/drawing/2014/main" val="18050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063" y="255180"/>
            <a:ext cx="10614192" cy="1493572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640895" marR="6773" indent="-624808" algn="ctr">
              <a:spcBef>
                <a:spcPts val="127"/>
              </a:spcBef>
            </a:pPr>
            <a:r>
              <a:rPr lang="uk-UA" sz="48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Медичні рукавички: важлива проблема для гігієни рук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4335" y="2163097"/>
            <a:ext cx="5830530" cy="45850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оглядові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персонал, але не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неправильному </a:t>
            </a:r>
            <a:r>
              <a:rPr lang="ru-RU" sz="44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endParaRPr lang="ru-RU" sz="4400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>
              <a:spcBef>
                <a:spcPts val="133"/>
              </a:spcBef>
            </a:pPr>
            <a:endParaRPr sz="32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51231" y="3085119"/>
            <a:ext cx="4513071" cy="3772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9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1434"/>
            <a:ext cx="9601200" cy="141889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Одягання та знімання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нестерильних (оглядових) медичних рукавичок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53" y="1671145"/>
            <a:ext cx="4645572" cy="5186855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одяганням  рукавичок необхідно провести гігієну рук спиртовмісним антисептиком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Одягання та знімання рукавичок згідно Схеми (наказ 1614)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48" y="1576553"/>
            <a:ext cx="6453352" cy="528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18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097" y="344130"/>
            <a:ext cx="9341515" cy="99305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407" y="1337187"/>
            <a:ext cx="10762593" cy="5520813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від 03.08.21 №1614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організацію профілактики інфекцій та інфекційного контролю в ЗОЗ та установах/закладах надання соціальних послуг/соціального захисту населення»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від 03.08.20 №1777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Заходів та Засобів щодо попередження інфікування при проведенні догляду за пацієнтами»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Наказ МОЗ від 30.04.14 №293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«Про затвердження Інструкції зі збору, сортування, транспортування, зберігання, дезінфекції та прання білизни у закладах охорони здоров’я»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Наказ МОЗ від 08.06.2015 №325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«Про затвердження ДСП «Щодо поводження з медичними відходами» (проект нової редакції наказу, відміна наказу МОЗ №120)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Наказ МОЗ від 01.02.19 №287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Стандарту інфекційного контролю для закладів охорони здоров’я, що надають допомогу хворим на туберкульоз»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Держкомітету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з промислової безпеки, охорони праці та гірничого нагляду від 28.11.07 №331 «Правила вибору та застосування ЗІЗ органів дихання» (використання респіраторів)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437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179" y="262759"/>
            <a:ext cx="10846676" cy="83031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Одягання та знімання стерильних медичних рукавичок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462" y="1093077"/>
            <a:ext cx="11214538" cy="576492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правильний розмір рукавичок;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зняти всі прикраси, годинники;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упаковку на цілісність (далі за Схемою згідно наказу 1614).</a:t>
            </a:r>
          </a:p>
          <a:p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разі будь-якого контакту, внаслідок якого було порушено асептику, медичні рукавички слід замінити</a:t>
            </a:r>
          </a:p>
          <a:p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40% оперативних </a:t>
            </a:r>
            <a:r>
              <a:rPr lang="uk-UA" altLang="uk-UA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втручань</a:t>
            </a:r>
            <a:r>
              <a:rPr lang="uk-UA" alt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 можуть порватись, що призведе до інфікування рани через 90 хв.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рукавички слід знімати так, аби шкіра рук контактувала виключно з внутрішньою поверхнею медичної рукавички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4824248"/>
            <a:ext cx="4141076" cy="203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9" y="4824249"/>
            <a:ext cx="4309241" cy="203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65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933F1DD0-C5F1-47B7-BDA3-42B46052C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0658" y="235560"/>
            <a:ext cx="577153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4267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Рукавички</a:t>
            </a:r>
            <a:r>
              <a:rPr lang="uk-UA" altLang="ru-RU" sz="3467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altLang="ru-RU" sz="3467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99C950-C58D-4FE3-983A-1C0DC146DA95}"/>
              </a:ext>
            </a:extLst>
          </p:cNvPr>
          <p:cNvSpPr/>
          <p:nvPr/>
        </p:nvSpPr>
        <p:spPr>
          <a:xfrm>
            <a:off x="1177160" y="3818012"/>
            <a:ext cx="11014840" cy="258532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r>
              <a:rPr lang="uk-UA" sz="20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 контакт з пацієнтом: </a:t>
            </a:r>
            <a:r>
              <a:rPr lang="uk-UA" sz="20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з кров’ю; контакт з слизовими оболонками та пошкодженою шкірою; потенційна присутність патогенних та умовно-патогенних мікроорганізмів; епідемічні чи надзвичайні ситуації; </a:t>
            </a:r>
            <a:r>
              <a:rPr lang="uk-UA" sz="20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та видалення внутрішньовенних пристроїв</a:t>
            </a:r>
            <a:r>
              <a:rPr lang="uk-UA" sz="20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kern="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забір крові</a:t>
            </a:r>
            <a:r>
              <a:rPr lang="uk-UA" sz="20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роз'єднання систем для внутрішньовенного вливання</a:t>
            </a:r>
            <a:r>
              <a:rPr lang="uk-UA" sz="20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kern="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ректальне та піхвове дослідження; санація </a:t>
            </a:r>
            <a:r>
              <a:rPr lang="uk-UA" sz="20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трахеобронхіального</a:t>
            </a:r>
            <a:r>
              <a:rPr lang="uk-UA" sz="20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у пацієнтів на ШВЛ з відкритим дихальним контуром</a:t>
            </a:r>
            <a:endParaRPr lang="uk-UA" sz="2000" b="1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 контакт з пацієнтом: </a:t>
            </a:r>
            <a:r>
              <a:rPr lang="uk-UA" sz="20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спорожнення </a:t>
            </a:r>
            <a:r>
              <a:rPr lang="uk-UA" sz="20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ємностей</a:t>
            </a:r>
            <a:r>
              <a:rPr lang="uk-UA" sz="20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з блювотними масами, екскрементами; очищення інструментів; утилізація відходів; очищення місць, забруднених біологічними рідинами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28F09E-4EB1-4E6E-A627-BA00F9F94BA3}"/>
              </a:ext>
            </a:extLst>
          </p:cNvPr>
          <p:cNvSpPr/>
          <p:nvPr/>
        </p:nvSpPr>
        <p:spPr>
          <a:xfrm>
            <a:off x="5191433" y="1026164"/>
            <a:ext cx="6695768" cy="246221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algn="ctr"/>
            <a:r>
              <a:rPr lang="uk-UA" sz="24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нестерильних (оглядових) рукавичок     </a:t>
            </a:r>
            <a:r>
              <a:rPr lang="uk-UA" sz="3200" b="1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 контакту з кров'ю/ біологічними рідинами, секретами, екскрементами або об'єктами зовнішнього середовища, помітно забрудненими ними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9" y="235560"/>
            <a:ext cx="2984938" cy="31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933F1DD0-C5F1-47B7-BDA3-42B46052C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1496" y="235560"/>
            <a:ext cx="5683045" cy="609600"/>
          </a:xfrm>
        </p:spPr>
        <p:txBody>
          <a:bodyPr>
            <a:noAutofit/>
          </a:bodyPr>
          <a:lstStyle/>
          <a:p>
            <a:pPr algn="ctr"/>
            <a:r>
              <a:rPr lang="uk-UA" altLang="ru-RU" sz="4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Рукавички </a:t>
            </a:r>
            <a:endParaRPr lang="ru-RU" altLang="ru-RU" sz="4400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99C950-C58D-4FE3-983A-1C0DC146DA95}"/>
              </a:ext>
            </a:extLst>
          </p:cNvPr>
          <p:cNvSpPr/>
          <p:nvPr/>
        </p:nvSpPr>
        <p:spPr>
          <a:xfrm>
            <a:off x="1040524" y="3720614"/>
            <a:ext cx="11151477" cy="3170097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 контакт з пацієнтом: 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артеріального тиску, температури,  пульсу; </a:t>
            </a:r>
            <a:r>
              <a:rPr lang="uk-UA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підшкірні та </a:t>
            </a:r>
            <a:r>
              <a:rPr lang="uk-UA" sz="2200" kern="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</a:t>
            </a:r>
            <a:r>
              <a:rPr lang="en-US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язеві ін’єкції</a:t>
            </a:r>
            <a:r>
              <a:rPr lang="uk-UA" sz="22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200" kern="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купання та переодягання пацієнта</a:t>
            </a:r>
            <a:r>
              <a:rPr lang="uk-UA" sz="22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транспортування пацієнта; </a:t>
            </a:r>
            <a:r>
              <a:rPr lang="uk-UA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очима і вухами (без виділень)</a:t>
            </a:r>
            <a:r>
              <a:rPr lang="uk-UA" sz="22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200" kern="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маніпуляції із судинною системою за відсутності в ній крові</a:t>
            </a:r>
            <a:endParaRPr lang="uk-UA" sz="2200" b="1" kern="0" spc="-1" dirty="0">
              <a:solidFill>
                <a:srgbClr val="000099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 контакт з пацієнтом: 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 телефоном, записи в історії хвороби; </a:t>
            </a:r>
            <a:r>
              <a:rPr lang="uk-UA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роздача пероральних препаратів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200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роздача або збирання їжі</a:t>
            </a:r>
            <a:r>
              <a:rPr lang="uk-UA" sz="2200" kern="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збір та заміна постільної білизни; постановка неінвазійного вентиляційного обладнання та кисневих </a:t>
            </a:r>
            <a:r>
              <a:rPr lang="uk-UA" sz="2200" kern="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канюль</a:t>
            </a:r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переміщення меблів пацієнтів</a:t>
            </a:r>
          </a:p>
          <a:p>
            <a:endParaRPr lang="uk-UA" sz="2200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28F09E-4EB1-4E6E-A627-BA00F9F94BA3}"/>
              </a:ext>
            </a:extLst>
          </p:cNvPr>
          <p:cNvSpPr/>
          <p:nvPr/>
        </p:nvSpPr>
        <p:spPr>
          <a:xfrm>
            <a:off x="5822731" y="944085"/>
            <a:ext cx="5759669" cy="230832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algn="ctr"/>
            <a:r>
              <a:rPr lang="uk-UA" sz="22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рукавичок </a:t>
            </a:r>
            <a:r>
              <a:rPr lang="uk-UA" sz="3200" b="1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показано</a:t>
            </a:r>
          </a:p>
          <a:p>
            <a:pPr algn="ctr"/>
            <a:r>
              <a:rPr lang="uk-UA" sz="22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(крім контактних запобіжних заходів)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контакту з кров'ю/ біологічними рідинами, або об'єктами зовнішнього середовища, контамінованими ними</a:t>
            </a:r>
          </a:p>
        </p:txBody>
      </p:sp>
      <p:pic>
        <p:nvPicPr>
          <p:cNvPr id="7" name="Picture 2" descr="Результат пошуку зображень за запитом &quot;рукавички медич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9" y="136635"/>
            <a:ext cx="4025462" cy="29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933F1DD0-C5F1-47B7-BDA3-42B46052C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5496" y="235560"/>
            <a:ext cx="4984955" cy="609600"/>
          </a:xfrm>
        </p:spPr>
        <p:txBody>
          <a:bodyPr>
            <a:noAutofit/>
          </a:bodyPr>
          <a:lstStyle/>
          <a:p>
            <a:pPr algn="ctr"/>
            <a:r>
              <a:rPr lang="uk-UA" altLang="ru-RU" sz="4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Рукавички </a:t>
            </a:r>
            <a:endParaRPr lang="ru-RU" altLang="ru-RU" sz="4400" b="1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99C950-C58D-4FE3-983A-1C0DC146DA95}"/>
              </a:ext>
            </a:extLst>
          </p:cNvPr>
          <p:cNvSpPr/>
          <p:nvPr/>
        </p:nvSpPr>
        <p:spPr>
          <a:xfrm>
            <a:off x="1061544" y="3678621"/>
            <a:ext cx="10762595" cy="270843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хірургічні процедури, пологи;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Інвазійні рентгенологічні процедури;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судин та маніпуляції з ними (центральна лінія);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 препаратів для парентерального харчування та хіміотерапевтичних засобів</a:t>
            </a:r>
          </a:p>
          <a:p>
            <a:endParaRPr lang="uk-UA" sz="2800" kern="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28F09E-4EB1-4E6E-A627-BA00F9F94BA3}"/>
              </a:ext>
            </a:extLst>
          </p:cNvPr>
          <p:cNvSpPr/>
          <p:nvPr/>
        </p:nvSpPr>
        <p:spPr>
          <a:xfrm>
            <a:off x="6716111" y="1026163"/>
            <a:ext cx="4939861" cy="218521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algn="ctr"/>
            <a:r>
              <a:rPr lang="uk-UA" sz="28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стерильних </a:t>
            </a:r>
          </a:p>
          <a:p>
            <a:pPr algn="ctr"/>
            <a:r>
              <a:rPr lang="uk-UA" sz="2800" b="1" kern="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рукавичок  </a:t>
            </a:r>
          </a:p>
          <a:p>
            <a:pPr algn="ctr"/>
            <a:r>
              <a:rPr lang="uk-UA" sz="5400" b="1" kern="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</a:t>
            </a:r>
          </a:p>
          <a:p>
            <a:endParaRPr lang="uk-UA" sz="2400" dirty="0"/>
          </a:p>
        </p:txBody>
      </p:sp>
      <p:pic>
        <p:nvPicPr>
          <p:cNvPr id="6" name="Picture 6" descr="Результат пошуку зображень за запитом &quot;рукавички медич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4" y="440720"/>
            <a:ext cx="5160580" cy="277065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841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504952" y="1196976"/>
            <a:ext cx="2962274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29226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tabLst>
                <a:tab pos="11953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95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95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95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195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95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95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95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95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400" b="1" i="1" dirty="0"/>
              <a:t>ПЕРЕД одяганням  рукавичок!</a:t>
            </a:r>
            <a:endParaRPr lang="uk-UA" altLang="ru-RU" sz="2400" b="1" dirty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366963" y="290514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ЯЗКОВА ДЕЗІНФЕКЦІЯ РУК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3963"/>
          <a:stretch>
            <a:fillRect/>
          </a:stretch>
        </p:blipFill>
        <p:spPr bwMode="auto">
          <a:xfrm>
            <a:off x="8229053" y="1858963"/>
            <a:ext cx="3269264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кутник 3"/>
          <p:cNvSpPr>
            <a:spLocks noChangeArrowheads="1"/>
          </p:cNvSpPr>
          <p:nvPr/>
        </p:nvSpPr>
        <p:spPr bwMode="auto">
          <a:xfrm>
            <a:off x="8387255" y="5445125"/>
            <a:ext cx="3111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 i="1" dirty="0"/>
              <a:t>ПІСЛЯ зняття рукавичок!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54551" y="2292350"/>
            <a:ext cx="2663825" cy="3168650"/>
          </a:xfrm>
        </p:spPr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недезінфіко-вані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при пошкодженні рукавичок у рану можуть попасти до </a:t>
            </a:r>
          </a:p>
          <a:p>
            <a:pPr marL="68580" indent="0">
              <a:buNone/>
              <a:defRPr/>
            </a:pP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103–104 КУО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215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11" y="2536770"/>
            <a:ext cx="3237516" cy="31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92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 bwMode="auto">
          <a:xfrm>
            <a:off x="1371600" y="210208"/>
            <a:ext cx="9601200" cy="851338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b="1" dirty="0">
                <a:latin typeface="Times New Roman" pitchFamily="18" charset="0"/>
              </a:rPr>
              <a:t>Рукавички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idx="1"/>
          </p:nvPr>
        </p:nvSpPr>
        <p:spPr>
          <a:xfrm>
            <a:off x="1051034" y="1061546"/>
            <a:ext cx="11140966" cy="57964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використовуються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повторно </a:t>
            </a: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допускається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миття або  обробка  рук  в  рукавичках -  мікроорганізми не можуть бути достовірно видалені з їх поверхні, втрачається цілісність структури</a:t>
            </a:r>
          </a:p>
          <a:p>
            <a:pPr>
              <a:lnSpc>
                <a:spcPct val="90000"/>
              </a:lnSpc>
            </a:pP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 допускається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пересування в рукавичках у відділенні стаціонару</a:t>
            </a: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замінювати одразу, якщо вони пошкоджені або забруднені кров'ю чи іншими біологічними виділеннями пацієнта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вдягати тільки на сухі руки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Рисунок 3" descr="https://encrypted-tbn3.gstatic.com/images?q=tbn:ANd9GcQt794WtQmLDrjzUjVGQz2eNVzQNYq-2vbsRLB4eYjDa1tjoB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0896" y="5192110"/>
            <a:ext cx="2343807" cy="166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98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52" y="714703"/>
            <a:ext cx="10983310" cy="5969875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рукавичок під час вакцинації: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шлях введення вакцини в/м або підшкірний – використання рукавичок не показано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шлях введення вакцини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інтраназальний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оральний - використання рукавичок показано</a:t>
            </a:r>
          </a:p>
          <a:p>
            <a:r>
              <a:rPr lang="uk-UA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медичних рукавичок у ситуаціях, коли їх використання не показано – є даремним витрачанням ресурсів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84" y="4866290"/>
            <a:ext cx="3237516" cy="197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1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8166"/>
            <a:ext cx="9601200" cy="1040524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Times New Roman" pitchFamily="18" charset="0"/>
              </a:rPr>
              <a:t>Медичні маски</a:t>
            </a:r>
            <a:endParaRPr lang="uk-UA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64401"/>
              </p:ext>
            </p:extLst>
          </p:nvPr>
        </p:nvGraphicFramePr>
        <p:xfrm>
          <a:off x="767255" y="1481958"/>
          <a:ext cx="11424745" cy="537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ezymanny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53903" y="-16062"/>
            <a:ext cx="2638097" cy="140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44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8166"/>
            <a:ext cx="9601200" cy="93542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Медичні маски використовуються: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72103"/>
              </p:ext>
            </p:extLst>
          </p:nvPr>
        </p:nvGraphicFramePr>
        <p:xfrm>
          <a:off x="-1" y="1271752"/>
          <a:ext cx="12182167" cy="558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ezymannyj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10345" y="0"/>
            <a:ext cx="1671822" cy="11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60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Текст 4"/>
          <p:cNvSpPr>
            <a:spLocks noGrp="1"/>
          </p:cNvSpPr>
          <p:nvPr>
            <p:ph type="subTitle" idx="4294967295"/>
          </p:nvPr>
        </p:nvSpPr>
        <p:spPr>
          <a:xfrm>
            <a:off x="1447367" y="94594"/>
            <a:ext cx="9036050" cy="6621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Респіратори</a:t>
            </a:r>
            <a:endParaRPr lang="uk-UA" altLang="ru-RU" sz="54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4685588"/>
              </p:ext>
            </p:extLst>
          </p:nvPr>
        </p:nvGraphicFramePr>
        <p:xfrm>
          <a:off x="861848" y="1028644"/>
          <a:ext cx="11256580" cy="559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1589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827" y="525517"/>
            <a:ext cx="11067393" cy="6180083"/>
          </a:xfrm>
        </p:spPr>
        <p:txBody>
          <a:bodyPr>
            <a:normAutofit/>
          </a:bodyPr>
          <a:lstStyle/>
          <a:p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МОЗ від 03.08.20 №1777 -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втратили чинність 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підпункти 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пункту 1 наказу МОЗ України від 05.11.2013 № 955 «Про затвердження нормативно-правових актів щодо захисту від зараження ВІЛ-інфекцією при виконанні професійних обов’язків»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ВІЛ-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ВІЛ,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 ЗІЗ на одного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ЗІЗ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ВІЛ-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ВІЛ,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біологічнимиматеріалами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6094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8E1A4-8EF5-4424-A738-A39DAC332C9A}"/>
              </a:ext>
            </a:extLst>
          </p:cNvPr>
          <p:cNvSpPr txBox="1"/>
          <p:nvPr/>
        </p:nvSpPr>
        <p:spPr>
          <a:xfrm>
            <a:off x="8292663" y="0"/>
            <a:ext cx="3899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Респіратори використовуються:</a:t>
            </a:r>
            <a:endParaRPr lang="ru-RU" sz="3200" b="1" dirty="0">
              <a:latin typeface="+mj-lt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D9C7E57-479F-43DA-8F71-D1ED1D859C78}"/>
              </a:ext>
            </a:extLst>
          </p:cNvPr>
          <p:cNvSpPr/>
          <p:nvPr/>
        </p:nvSpPr>
        <p:spPr>
          <a:xfrm>
            <a:off x="829188" y="1662112"/>
            <a:ext cx="8913902" cy="881653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FBCAC91-22FA-42D2-8595-A59D0294F835}"/>
              </a:ext>
            </a:extLst>
          </p:cNvPr>
          <p:cNvSpPr/>
          <p:nvPr/>
        </p:nvSpPr>
        <p:spPr>
          <a:xfrm>
            <a:off x="829188" y="2620176"/>
            <a:ext cx="9072685" cy="88165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CD71D03-79C9-4AFB-9E21-FC7620FB235A}"/>
              </a:ext>
            </a:extLst>
          </p:cNvPr>
          <p:cNvSpPr/>
          <p:nvPr/>
        </p:nvSpPr>
        <p:spPr>
          <a:xfrm>
            <a:off x="829188" y="3575050"/>
            <a:ext cx="8913902" cy="881653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6E297FC-B829-4236-BC34-3EF4CAD17B25}"/>
              </a:ext>
            </a:extLst>
          </p:cNvPr>
          <p:cNvSpPr/>
          <p:nvPr/>
        </p:nvSpPr>
        <p:spPr>
          <a:xfrm>
            <a:off x="829188" y="4675092"/>
            <a:ext cx="11268219" cy="88165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766C5-8C5C-46F9-9059-A567478299AB}"/>
              </a:ext>
            </a:extLst>
          </p:cNvPr>
          <p:cNvSpPr txBox="1"/>
          <p:nvPr/>
        </p:nvSpPr>
        <p:spPr>
          <a:xfrm>
            <a:off x="829188" y="1688644"/>
            <a:ext cx="78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наданні допомоги в умовах ПІПАІ (палати ізоляції пацієнтів з аерогенною інфекцією)</a:t>
            </a:r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E1968-2ED2-4BC3-8C71-A73D58D3F697}"/>
              </a:ext>
            </a:extLst>
          </p:cNvPr>
          <p:cNvSpPr txBox="1"/>
          <p:nvPr/>
        </p:nvSpPr>
        <p:spPr>
          <a:xfrm>
            <a:off x="987971" y="2685249"/>
            <a:ext cx="84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виконанні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аерозольгенеруючих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(при інфекційних захворюваннях з повітряним або невідомим шляхом інфікування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9CF14-F47D-421A-A92E-EC6E052DF7A8}"/>
              </a:ext>
            </a:extLst>
          </p:cNvPr>
          <p:cNvSpPr txBox="1"/>
          <p:nvPr/>
        </p:nvSpPr>
        <p:spPr>
          <a:xfrm>
            <a:off x="903890" y="4697474"/>
            <a:ext cx="1074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наданні допомоги пацієнтам з підозрою/підтвердженою вітряною віспою при відсутності вакцинації, набутого внаслідок перенесеної хвороби імунного захисту або якщо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вакцинальний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медичного працівника невідомий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51A8-8953-4359-B21F-6006FA2E55F7}"/>
              </a:ext>
            </a:extLst>
          </p:cNvPr>
          <p:cNvSpPr txBox="1"/>
          <p:nvPr/>
        </p:nvSpPr>
        <p:spPr>
          <a:xfrm>
            <a:off x="987972" y="3716534"/>
            <a:ext cx="7945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наданні допомоги пацієнтам з підозрою/підтвердженим кором,  незалежно від імунного статусу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1" name="Arrow: Pentagon 5">
            <a:extLst>
              <a:ext uri="{FF2B5EF4-FFF2-40B4-BE49-F238E27FC236}">
                <a16:creationId xmlns:a16="http://schemas.microsoft.com/office/drawing/2014/main" id="{C6E297FC-B829-4236-BC34-3EF4CAD17B25}"/>
              </a:ext>
            </a:extLst>
          </p:cNvPr>
          <p:cNvSpPr/>
          <p:nvPr/>
        </p:nvSpPr>
        <p:spPr>
          <a:xfrm>
            <a:off x="829188" y="5775134"/>
            <a:ext cx="11268219" cy="881653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наданні допомоги пацієнтам на інфекційне захворювання з повітряним шляхом інфікування, за умови довготривалого контакту та відсутності ефективної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деконтамінації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 (вентиляція, УФО)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Arrow: Pentagon 2">
            <a:extLst>
              <a:ext uri="{FF2B5EF4-FFF2-40B4-BE49-F238E27FC236}">
                <a16:creationId xmlns:a16="http://schemas.microsoft.com/office/drawing/2014/main" id="{FD9C7E57-479F-43DA-8F71-D1ED1D859C78}"/>
              </a:ext>
            </a:extLst>
          </p:cNvPr>
          <p:cNvSpPr/>
          <p:nvPr/>
        </p:nvSpPr>
        <p:spPr>
          <a:xfrm>
            <a:off x="829188" y="733769"/>
            <a:ext cx="7346732" cy="88165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ЗОЗ, що надають допомогу хворим на туберкульоз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52993" y="1688643"/>
            <a:ext cx="1944414" cy="181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респіратор слід після зняття рукавичок і виконання гігієни рук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60656" y="1688644"/>
            <a:ext cx="2036751" cy="2531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зняття рукавичок і виконання гігієни рук,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торкатися можна лише резинок (чистих ділянок) і в жодному разі не чіпати його передньої частини (брудна ділянка)</a:t>
            </a:r>
          </a:p>
        </p:txBody>
      </p:sp>
    </p:spTree>
    <p:extLst>
      <p:ext uri="{BB962C8B-B14F-4D97-AF65-F5344CB8AC3E}">
        <p14:creationId xmlns:p14="http://schemas.microsoft.com/office/powerpoint/2010/main" val="1296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38" y="1618593"/>
            <a:ext cx="11207262" cy="4969776"/>
          </a:xfrm>
        </p:spPr>
        <p:txBody>
          <a:bodyPr/>
          <a:lstStyle/>
          <a:p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ВАЖЛИВО!!!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Респіратори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використовуються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виключно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після проходження тесту на щільність прилягання до обличчя (фіт-тестування)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Методика наведена в 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додатку 6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до Стандарту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затв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наказом МОЗ №287)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ЗОЗ, що надають допомогу хворим на туберкульоз (показання до підбору і використання респіраторів наведені в 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пункті 4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р.II Стандарту);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Респіратори слід використовувати відповідно до 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Правил вибору та застосування засобів індивідуального захисту органів дихання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затверджених наказом Державного комітету України з промислової безпеки, охорони праці та гірничого нагляду від 28.12.2007 року № 331, зареєстрованих в Міністерстві юстиції України 04 квітня 2008 року за № 285/14976.</a:t>
            </a:r>
          </a:p>
          <a:p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727268" y="0"/>
            <a:ext cx="2464732" cy="1745042"/>
            <a:chOff x="2668" y="2013876"/>
            <a:chExt cx="2464732" cy="174504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668" y="2013876"/>
              <a:ext cx="2464732" cy="1745042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7854" y="2099062"/>
              <a:ext cx="2294360" cy="1574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200" kern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43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458" y="324466"/>
            <a:ext cx="7846768" cy="914400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ЗІЗ для захисту очей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566" y="1809135"/>
            <a:ext cx="11109434" cy="5048865"/>
          </a:xfrm>
        </p:spPr>
        <p:txBody>
          <a:bodyPr>
            <a:normAutofit fontScale="925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ЗІЗ для захисту очей (захисні окуляри чи щиток) залежить від: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умов, у яких такий захист необхідний;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інших ЗІЗ, які використовує працівник;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потреб у ширині поля зору.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окуляри/контактні лінзи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належать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ЗІЗ слизових оболонок очей.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очей повинен бути зручним, зберігати достатній периферичний огляд та має регулюватися для зручної посадки.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очей повинен бути зручним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 захисні окуляри або щиток слід після зняття рукавичок і виконання гігієни рук.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Торкатися можна лише дужок окулярів чи кріплення щитка (чистих ділянок) і в жодному разі не чіпати їх передні частини (брудні ділянки).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Дезінфекція прозорої частини ЗІЗ 70% спиртом або спиртовмісним антисептиком</a:t>
            </a:r>
          </a:p>
          <a:p>
            <a:endParaRPr lang="uk-UA" dirty="0"/>
          </a:p>
        </p:txBody>
      </p:sp>
      <p:pic>
        <p:nvPicPr>
          <p:cNvPr id="1026" name="Picture 2" descr="Медицинский защитный прозрачный щиток экран Face Shield для л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55" y="1"/>
            <a:ext cx="1975944" cy="21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678" y="0"/>
            <a:ext cx="2225729" cy="15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532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545" y="189186"/>
            <a:ext cx="8576441" cy="873991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itchFamily="18" charset="0"/>
              </a:rPr>
              <a:t>ХЗІА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халати захисні від інфекційних агентів</a:t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endParaRPr lang="uk-UA" sz="32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84894351"/>
              </p:ext>
            </p:extLst>
          </p:nvPr>
        </p:nvGraphicFramePr>
        <p:xfrm>
          <a:off x="0" y="4099033"/>
          <a:ext cx="12192000" cy="26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48691113"/>
              </p:ext>
            </p:extLst>
          </p:nvPr>
        </p:nvGraphicFramePr>
        <p:xfrm>
          <a:off x="0" y="1239566"/>
          <a:ext cx="12192000" cy="268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Picture 2" descr="Халат ізоляційний медичний одноразовий, ціна 39 грн - Prom.ua  (ID#1154316805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557" y="0"/>
            <a:ext cx="17834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91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9186"/>
            <a:ext cx="8492358" cy="6668814"/>
          </a:xfrm>
        </p:spPr>
        <p:txBody>
          <a:bodyPr>
            <a:normAutofit/>
          </a:bodyPr>
          <a:lstStyle/>
          <a:p>
            <a:endParaRPr lang="uk-UA" b="1" i="1" dirty="0"/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Одяг, уніформа, лабораторні та халати захисту від інфекційних агентів (ХЗІА), що використовуються як ЗІЗ, можуть бути забруднені потенційними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патогенами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після завершення догляду за пацієнтом або колонізовані інфекційним агентом (наприклад,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метицилін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-резистентним стафілококом (МРЗС),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ванкоміцин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-резистентними ентерококами (ВРЕ) або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Не виключається роль ЗІЗ в процесі інфікування пацієнтів (опосередковане інфікування) (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р.ІІ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наказу №1777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Куртки, клінічні і лабораторні халати, які надягаються поверх особистого одягу для зручності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можуть вважатися ЗІЗ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 (р.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наказу №1777)</a:t>
            </a:r>
            <a:endParaRPr lang="uk-UA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2" y="2878199"/>
            <a:ext cx="25860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4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87669" y="851338"/>
            <a:ext cx="642121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uk-UA" altLang="uk-UA" sz="2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Персонал, який працює із брудною білизною, повинен використовувати засоби індивідуального захисту (халат, гумові рукавички, маска, взуття яке обробляється)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uk-UA" altLang="uk-UA" sz="2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9830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19" y="851339"/>
            <a:ext cx="2840038" cy="242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65" y="4275138"/>
            <a:ext cx="25860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1545" y="4445876"/>
            <a:ext cx="6989379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завершення роботи з брудною білизною, ЗІЗ одноразового використання підлягають дезінфекції, взуття обробляють дезінфікуючим засобом, руки підлягають гігієнічній обробці</a:t>
            </a:r>
          </a:p>
        </p:txBody>
      </p:sp>
    </p:spTree>
    <p:extLst>
      <p:ext uri="{BB962C8B-B14F-4D97-AF65-F5344CB8AC3E}">
        <p14:creationId xmlns:p14="http://schemas.microsoft.com/office/powerpoint/2010/main" val="2177013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754" y="420415"/>
            <a:ext cx="11474246" cy="6437586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Потрапляння на слизові оболонки рота, носа і очей крові та інших біологічних рідин може спричинити інфікування працівників (ВГВ, ВГС, ВІЛ)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 потрапляння інфекційних агентів через слизові оболонки є компонентом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 заходів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при проведенні догляду за пацієнтами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 умови та методи роботи слід поєднувати з використанням ЗІЗ для захисту слизових оболонок та шкіри (не торкатися потенційно забрудненими (контамінованими) після контакту до пацієнта руками в рукавичках чи без них до рота, носа, очей та лиця; </a:t>
            </a: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розміщувати пацієнтів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відношенню до працівника - бризки, що потенційно можуть утворюватися під час медичних маніпуляцій, повинні проходити повз обличчя медичного працівника)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 підібрані та правильно одягнені ЗІЗ на етапі підготовки мінімізують необхідність корегування розміщення одягнених ЗІЗ та можливого забруднення шкіри і слизових оболонок під час самої процедури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7759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57" y="599090"/>
            <a:ext cx="11230473" cy="6001407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підрозділах, для яких характерні часті та непередбачувані проведення серцево-легеневої реанімації, рекомендовано використовувати кишенькові маски з односторонніми клапанами, як альтернативу штучному диханню «рот в рот» 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убезпечить слизові оболонки рота і носа від потенційного потрапляння виділень з рота та дихальних шляхів пацієнта під час процедури.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4346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578069"/>
            <a:ext cx="10368455" cy="5864772"/>
          </a:xfrm>
        </p:spPr>
        <p:txBody>
          <a:bodyPr>
            <a:normAutofit/>
          </a:bodyPr>
          <a:lstStyle/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порушення при використанні засобів індивідуального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4202161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1653" y="564271"/>
            <a:ext cx="9547122" cy="856141"/>
          </a:xfrm>
          <a:prstGeom prst="rect">
            <a:avLst/>
          </a:prstGeom>
        </p:spPr>
        <p:txBody>
          <a:bodyPr vert="horz" wrap="square" lIns="0" tIns="60461" rIns="0" bIns="0" rtlCol="0" anchor="ctr">
            <a:spAutoFit/>
          </a:bodyPr>
          <a:lstStyle/>
          <a:p>
            <a:pPr marL="11516" marR="4607">
              <a:lnSpc>
                <a:spcPts val="3092"/>
              </a:lnSpc>
              <a:spcBef>
                <a:spcPts val="476"/>
              </a:spcBef>
            </a:pPr>
            <a:r>
              <a:rPr lang="uk-UA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маска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тільки для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6952" y="2409066"/>
            <a:ext cx="4668394" cy="3627940"/>
            <a:chOff x="800100" y="2763012"/>
            <a:chExt cx="4038600" cy="2833370"/>
          </a:xfrm>
        </p:grpSpPr>
        <p:sp>
          <p:nvSpPr>
            <p:cNvPr id="4" name="object 4"/>
            <p:cNvSpPr/>
            <p:nvPr/>
          </p:nvSpPr>
          <p:spPr>
            <a:xfrm>
              <a:off x="854964" y="2819400"/>
              <a:ext cx="3928872" cy="2721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800100" y="2763012"/>
              <a:ext cx="4038600" cy="2833370"/>
            </a:xfrm>
            <a:custGeom>
              <a:avLst/>
              <a:gdLst/>
              <a:ahLst/>
              <a:cxnLst/>
              <a:rect l="l" t="t" r="r" b="b"/>
              <a:pathLst>
                <a:path w="4038600" h="2833370">
                  <a:moveTo>
                    <a:pt x="4038600" y="2833116"/>
                  </a:moveTo>
                  <a:lnTo>
                    <a:pt x="0" y="2833116"/>
                  </a:lnTo>
                  <a:lnTo>
                    <a:pt x="0" y="0"/>
                  </a:lnTo>
                  <a:lnTo>
                    <a:pt x="4038600" y="0"/>
                  </a:lnTo>
                  <a:lnTo>
                    <a:pt x="4038600" y="28956"/>
                  </a:lnTo>
                  <a:lnTo>
                    <a:pt x="54864" y="28956"/>
                  </a:lnTo>
                  <a:lnTo>
                    <a:pt x="27432" y="56388"/>
                  </a:lnTo>
                  <a:lnTo>
                    <a:pt x="54864" y="56388"/>
                  </a:lnTo>
                  <a:lnTo>
                    <a:pt x="54864" y="2778252"/>
                  </a:lnTo>
                  <a:lnTo>
                    <a:pt x="27432" y="2778252"/>
                  </a:lnTo>
                  <a:lnTo>
                    <a:pt x="54864" y="2805684"/>
                  </a:lnTo>
                  <a:lnTo>
                    <a:pt x="4038600" y="2805684"/>
                  </a:lnTo>
                  <a:lnTo>
                    <a:pt x="4038600" y="2833116"/>
                  </a:lnTo>
                  <a:close/>
                </a:path>
                <a:path w="4038600" h="2833370">
                  <a:moveTo>
                    <a:pt x="54864" y="56388"/>
                  </a:moveTo>
                  <a:lnTo>
                    <a:pt x="27432" y="56388"/>
                  </a:lnTo>
                  <a:lnTo>
                    <a:pt x="54864" y="28956"/>
                  </a:lnTo>
                  <a:lnTo>
                    <a:pt x="54864" y="56388"/>
                  </a:lnTo>
                  <a:close/>
                </a:path>
                <a:path w="4038600" h="2833370">
                  <a:moveTo>
                    <a:pt x="3983736" y="56388"/>
                  </a:moveTo>
                  <a:lnTo>
                    <a:pt x="54864" y="56388"/>
                  </a:lnTo>
                  <a:lnTo>
                    <a:pt x="54864" y="28956"/>
                  </a:lnTo>
                  <a:lnTo>
                    <a:pt x="3983736" y="28956"/>
                  </a:lnTo>
                  <a:lnTo>
                    <a:pt x="3983736" y="56388"/>
                  </a:lnTo>
                  <a:close/>
                </a:path>
                <a:path w="4038600" h="2833370">
                  <a:moveTo>
                    <a:pt x="3983736" y="2805684"/>
                  </a:moveTo>
                  <a:lnTo>
                    <a:pt x="3983736" y="28956"/>
                  </a:lnTo>
                  <a:lnTo>
                    <a:pt x="4011168" y="56388"/>
                  </a:lnTo>
                  <a:lnTo>
                    <a:pt x="4038600" y="56388"/>
                  </a:lnTo>
                  <a:lnTo>
                    <a:pt x="4038600" y="2778252"/>
                  </a:lnTo>
                  <a:lnTo>
                    <a:pt x="4011168" y="2778252"/>
                  </a:lnTo>
                  <a:lnTo>
                    <a:pt x="3983736" y="2805684"/>
                  </a:lnTo>
                  <a:close/>
                </a:path>
                <a:path w="4038600" h="2833370">
                  <a:moveTo>
                    <a:pt x="4038600" y="56388"/>
                  </a:moveTo>
                  <a:lnTo>
                    <a:pt x="4011168" y="56388"/>
                  </a:lnTo>
                  <a:lnTo>
                    <a:pt x="3983736" y="28956"/>
                  </a:lnTo>
                  <a:lnTo>
                    <a:pt x="4038600" y="28956"/>
                  </a:lnTo>
                  <a:lnTo>
                    <a:pt x="4038600" y="56388"/>
                  </a:lnTo>
                  <a:close/>
                </a:path>
                <a:path w="4038600" h="2833370">
                  <a:moveTo>
                    <a:pt x="54864" y="2805684"/>
                  </a:moveTo>
                  <a:lnTo>
                    <a:pt x="27432" y="2778252"/>
                  </a:lnTo>
                  <a:lnTo>
                    <a:pt x="54864" y="2778252"/>
                  </a:lnTo>
                  <a:lnTo>
                    <a:pt x="54864" y="2805684"/>
                  </a:lnTo>
                  <a:close/>
                </a:path>
                <a:path w="4038600" h="2833370">
                  <a:moveTo>
                    <a:pt x="3983736" y="2805684"/>
                  </a:moveTo>
                  <a:lnTo>
                    <a:pt x="54864" y="2805684"/>
                  </a:lnTo>
                  <a:lnTo>
                    <a:pt x="54864" y="2778252"/>
                  </a:lnTo>
                  <a:lnTo>
                    <a:pt x="3983736" y="2778252"/>
                  </a:lnTo>
                  <a:lnTo>
                    <a:pt x="3983736" y="2805684"/>
                  </a:lnTo>
                  <a:close/>
                </a:path>
                <a:path w="4038600" h="2833370">
                  <a:moveTo>
                    <a:pt x="4038600" y="2805684"/>
                  </a:moveTo>
                  <a:lnTo>
                    <a:pt x="3983736" y="2805684"/>
                  </a:lnTo>
                  <a:lnTo>
                    <a:pt x="4011168" y="2778252"/>
                  </a:lnTo>
                  <a:lnTo>
                    <a:pt x="4038600" y="2778252"/>
                  </a:lnTo>
                  <a:lnTo>
                    <a:pt x="4038600" y="2805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846617" y="1934058"/>
            <a:ext cx="5396584" cy="3854245"/>
            <a:chOff x="5131308" y="2255520"/>
            <a:chExt cx="4404360" cy="3444240"/>
          </a:xfrm>
        </p:grpSpPr>
        <p:sp>
          <p:nvSpPr>
            <p:cNvPr id="7" name="object 7"/>
            <p:cNvSpPr/>
            <p:nvPr/>
          </p:nvSpPr>
          <p:spPr>
            <a:xfrm>
              <a:off x="5472684" y="2819400"/>
              <a:ext cx="3916679" cy="2715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5131308" y="2430779"/>
              <a:ext cx="4404360" cy="3268979"/>
            </a:xfrm>
            <a:custGeom>
              <a:avLst/>
              <a:gdLst/>
              <a:ahLst/>
              <a:cxnLst/>
              <a:rect l="l" t="t" r="r" b="b"/>
              <a:pathLst>
                <a:path w="4404359" h="3268979">
                  <a:moveTo>
                    <a:pt x="4404360" y="54864"/>
                  </a:moveTo>
                  <a:lnTo>
                    <a:pt x="4364736" y="0"/>
                  </a:lnTo>
                  <a:lnTo>
                    <a:pt x="2187130" y="1604314"/>
                  </a:lnTo>
                  <a:lnTo>
                    <a:pt x="97536" y="176784"/>
                  </a:lnTo>
                  <a:lnTo>
                    <a:pt x="59436" y="231648"/>
                  </a:lnTo>
                  <a:lnTo>
                    <a:pt x="2129637" y="1646669"/>
                  </a:lnTo>
                  <a:lnTo>
                    <a:pt x="0" y="3215640"/>
                  </a:lnTo>
                  <a:lnTo>
                    <a:pt x="39624" y="3268980"/>
                  </a:lnTo>
                  <a:lnTo>
                    <a:pt x="2188273" y="1686750"/>
                  </a:lnTo>
                  <a:lnTo>
                    <a:pt x="4311396" y="3137916"/>
                  </a:lnTo>
                  <a:lnTo>
                    <a:pt x="4349496" y="3081528"/>
                  </a:lnTo>
                  <a:lnTo>
                    <a:pt x="2245804" y="1644396"/>
                  </a:lnTo>
                  <a:lnTo>
                    <a:pt x="4404360" y="548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5472684" y="2255520"/>
              <a:ext cx="3642360" cy="379730"/>
            </a:xfrm>
            <a:custGeom>
              <a:avLst/>
              <a:gdLst/>
              <a:ahLst/>
              <a:cxnLst/>
              <a:rect l="l" t="t" r="r" b="b"/>
              <a:pathLst>
                <a:path w="3642359" h="379730">
                  <a:moveTo>
                    <a:pt x="3642360" y="379475"/>
                  </a:moveTo>
                  <a:lnTo>
                    <a:pt x="0" y="379475"/>
                  </a:lnTo>
                  <a:lnTo>
                    <a:pt x="0" y="0"/>
                  </a:lnTo>
                  <a:lnTo>
                    <a:pt x="3642360" y="0"/>
                  </a:lnTo>
                  <a:lnTo>
                    <a:pt x="3642360" y="379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29734" y="1877961"/>
            <a:ext cx="1315175" cy="38212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4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о!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2759"/>
            <a:ext cx="8245366" cy="1250731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Доказова медицина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31" y="1744717"/>
            <a:ext cx="11151476" cy="500292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№ 751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28.09.2012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29.12.2016 року №1422,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26.09.2018 №1752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наказами МОЗ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Картинки по запросу нормативна баз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r="10749"/>
          <a:stretch/>
        </p:blipFill>
        <p:spPr bwMode="auto">
          <a:xfrm>
            <a:off x="10026869" y="157655"/>
            <a:ext cx="1965434" cy="13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63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775520" y="188640"/>
          <a:ext cx="8640960" cy="640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1196976"/>
            <a:ext cx="88439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01076" y="5303673"/>
            <a:ext cx="3037489" cy="14241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496427" y="5109232"/>
            <a:ext cx="3846786" cy="16553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biosan.dnepropetrovsk.ua/wp-content/uploads/2013/08/%D0%B4%D0%B5%D0%B7%D0%B8%D0%BD%D1%84%D0%B5%D0%BA%D1%86%D0%B8%D1%8F-300x2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43503" y="1366345"/>
            <a:ext cx="7914290" cy="45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1397876" y="210207"/>
            <a:ext cx="63062" cy="2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2166" y="693683"/>
            <a:ext cx="9564413" cy="57491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954924" y="504497"/>
            <a:ext cx="9963807" cy="58437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80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89186"/>
            <a:ext cx="10357945" cy="11981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Помилки, які часто виникають при використанні медичних рукавичок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477927"/>
              </p:ext>
            </p:extLst>
          </p:nvPr>
        </p:nvGraphicFramePr>
        <p:xfrm>
          <a:off x="930166" y="1481959"/>
          <a:ext cx="11261834" cy="475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8786" y="6327227"/>
            <a:ext cx="11393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Дезінфікувати медичні рукавички з метою їх повторного використання </a:t>
            </a: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заборонено!!!</a:t>
            </a:r>
          </a:p>
        </p:txBody>
      </p:sp>
      <p:pic>
        <p:nvPicPr>
          <p:cNvPr id="8" name="Picture 6" descr="Результат пошуку зображень за запитом &quot;рукавички нестерильні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26987"/>
            <a:ext cx="15128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064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 descr="рисунок1 (18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029903" y="5044966"/>
            <a:ext cx="3962399" cy="94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ts val="127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Китайська мудрість говорить:</a:t>
            </a:r>
          </a:p>
          <a:p>
            <a:pPr algn="r" fontAlgn="base">
              <a:lnSpc>
                <a:spcPts val="1270"/>
              </a:lnSpc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ts val="127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Скажи мені — і я забуду;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ts val="127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покажи мені — і я запам’ятаю;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ts val="127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 зробити — і я зрозумію. 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3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36635"/>
            <a:ext cx="4443984" cy="725214"/>
          </a:xfrm>
          <a:solidFill>
            <a:srgbClr val="FFFF00"/>
          </a:solidFill>
        </p:spPr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інфікування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3379" y="1166648"/>
            <a:ext cx="5181600" cy="5691353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Крапельний шлях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чхання, інфекційні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розповсюджуються на відстань від 1м до 2м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 шлях –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потенційними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медичного одягу, ХЗІА та поверхонь після завершення догляду за пацієнтом 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Повітряний (аерогенний) шлях 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 агенти здатні розсіюватися на великі відстані (до 2м) повітряними потоками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41628" y="1807779"/>
            <a:ext cx="3899338" cy="803745"/>
          </a:xfrm>
          <a:solidFill>
            <a:srgbClr val="92D050"/>
          </a:solidFill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використання ЗІЗ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5014" y="2748158"/>
            <a:ext cx="5666986" cy="41098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приміщеннях з ймовірністю інфікування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високовірулентним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агентом рекомендовано надягати ЗІЗ обличчя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відстані 2-3 метрів від пацієнта або до входу в його палату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Респіратори FFP2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догляді за хворими на туберкульоз, вітряну віспу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Респіратори FFP3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догляді за хворими на кір</a:t>
            </a:r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07" y="0"/>
            <a:ext cx="2858814" cy="153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5303"/>
            <a:ext cx="10364451" cy="1032387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Ефективні заходи захисту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077" y="1445342"/>
            <a:ext cx="11375923" cy="5412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стандартні заходи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захисту з акцентом на гігієну рук;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контактні заходи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захисту з акцентом на очищення поверхонь приміщень, в яких перебувають пацієнти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крапельні заходи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захисту при проведенні догляду з акцентом на носіння маски і захист очей (захисні окуляри або щиток);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повітряні заходи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захисту - надягання респіратора класу захисту не нижче FFP2 при проведенні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аерозольгенеруючих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процедур (попередньо медичні працівники мають пройти тест на прилягання (фіт-тест)</a:t>
            </a:r>
            <a:endParaRPr lang="uk-UA" sz="3200" dirty="0"/>
          </a:p>
        </p:txBody>
      </p:sp>
      <p:pic>
        <p:nvPicPr>
          <p:cNvPr id="4" name="Picture 4" descr="Bezymanny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5241" y="-10960"/>
            <a:ext cx="1786759" cy="145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90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52" y="536028"/>
            <a:ext cx="11119945" cy="6243144"/>
          </a:xfrm>
        </p:spPr>
        <p:txBody>
          <a:bodyPr>
            <a:normAutofit/>
          </a:bodyPr>
          <a:lstStyle/>
          <a:p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догляді за пацієнтом з краплинними інфекціями дотримуватися:</a:t>
            </a:r>
          </a:p>
          <a:p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                 </a:t>
            </a:r>
            <a:r>
              <a:rPr lang="uk-UA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стандартних, контактних та крапельних</a:t>
            </a:r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відвідувачам                                     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захисту 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повсякденного догляду за пацієнтом - одна пара рукавичок </a:t>
            </a:r>
          </a:p>
          <a:p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виконанні </a:t>
            </a:r>
            <a:r>
              <a:rPr lang="uk-UA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інвазивних</a:t>
            </a:r>
            <a:r>
              <a:rPr lang="uk-UA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(ризик контакту з кров’ю високий - оперативне втручання) - 2 пари рукавичок</a:t>
            </a:r>
          </a:p>
          <a:p>
            <a:pPr marL="0" indent="0">
              <a:buNone/>
            </a:pPr>
            <a:endParaRPr lang="uk-UA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 захисту від інфекційних агентів необхідно надягати при будь-якому контакті з пацієнтом!!!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563007" y="1219200"/>
            <a:ext cx="451945" cy="84082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7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293" y="370653"/>
            <a:ext cx="10575107" cy="9075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заходи захисту</a:t>
            </a:r>
            <a:b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358" y="1513490"/>
            <a:ext cx="11319641" cy="5344509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медичних рукавичок 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ХЗІА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масок 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респіраторів 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захисних окулярів або щитків 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залежності від методів надання допомоги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9427779" y="1692166"/>
            <a:ext cx="1198180" cy="305851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10195034" y="4451131"/>
            <a:ext cx="1639614" cy="2406869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2248"/>
            <a:ext cx="9601200" cy="83031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097" y="1376856"/>
            <a:ext cx="11077903" cy="3509686"/>
          </a:xfrm>
        </p:spPr>
        <p:txBody>
          <a:bodyPr>
            <a:normAutofit fontScale="92500" lnSpcReduction="10000"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Маски, респіратори – захист органів дихання 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 медичні - захист шкіри рук 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щитки/екрани - захист обличчя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окуляри – захист очей 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Захисне взуття (взуття яке обробляється)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59" y="3745403"/>
            <a:ext cx="1198178" cy="114113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4912" y="4886545"/>
            <a:ext cx="6905296" cy="1971455"/>
          </a:xfrm>
          <a:prstGeom prst="rect">
            <a:avLst/>
          </a:prstGeom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0208" y="4886544"/>
            <a:ext cx="2186151" cy="19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6359" y="4886543"/>
            <a:ext cx="2175641" cy="19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8949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4C1203AEB70140AB000814FB9FAF8A" ma:contentTypeVersion="16" ma:contentTypeDescription="Створення нового документа." ma:contentTypeScope="" ma:versionID="92e465df7ba2e377c83bb229e8b77699">
  <xsd:schema xmlns:xsd="http://www.w3.org/2001/XMLSchema" xmlns:xs="http://www.w3.org/2001/XMLSchema" xmlns:p="http://schemas.microsoft.com/office/2006/metadata/properties" xmlns:ns2="047194ae-67a8-4747-a031-f9839f483239" xmlns:ns3="5d1fa8d4-afb1-4fe3-bd1c-b5071176f0aa" targetNamespace="http://schemas.microsoft.com/office/2006/metadata/properties" ma:root="true" ma:fieldsID="1548d22f6a36a3dbc7f0c309968eb38f" ns2:_="" ns3:_="">
    <xsd:import namespace="047194ae-67a8-4747-a031-f9839f483239"/>
    <xsd:import namespace="5d1fa8d4-afb1-4fe3-bd1c-b5071176f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194ae-67a8-4747-a031-f9839f483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7a683056-55b3-4c01-b63f-fe59c54346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fa8d4-afb1-4fe3-bd1c-b5071176f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0578eb-f189-44fd-8238-070490b204b2}" ma:internalName="TaxCatchAll" ma:showField="CatchAllData" ma:web="5d1fa8d4-afb1-4fe3-bd1c-b5071176f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EE219-F205-486D-8379-C45EC5FEF52F}"/>
</file>

<file path=customXml/itemProps2.xml><?xml version="1.0" encoding="utf-8"?>
<ds:datastoreItem xmlns:ds="http://schemas.openxmlformats.org/officeDocument/2006/customXml" ds:itemID="{AAE31806-14B8-4665-830C-093AB33E2E2D}"/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4478</TotalTime>
  <Words>3324</Words>
  <Application>Microsoft Office PowerPoint</Application>
  <PresentationFormat>Широкоэкранный</PresentationFormat>
  <Paragraphs>310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Franklin Gothic Book</vt:lpstr>
      <vt:lpstr>Times New Roman</vt:lpstr>
      <vt:lpstr>Wingdings</vt:lpstr>
      <vt:lpstr>Crop</vt:lpstr>
      <vt:lpstr> Правила використання засобів індивідуального захисту</vt:lpstr>
      <vt:lpstr>Нормативні документи</vt:lpstr>
      <vt:lpstr>Презентация PowerPoint</vt:lpstr>
      <vt:lpstr>Доказова медицина</vt:lpstr>
      <vt:lpstr>Презентация PowerPoint</vt:lpstr>
      <vt:lpstr>Ефективні заходи захисту</vt:lpstr>
      <vt:lpstr>Презентация PowerPoint</vt:lpstr>
      <vt:lpstr>Стандартні заходи захисту   </vt:lpstr>
      <vt:lpstr>Класифікація ЗІЗ</vt:lpstr>
      <vt:lpstr>Засоби індивідуального захисту</vt:lpstr>
      <vt:lpstr>Бар'єрні функції ЗІЗ</vt:lpstr>
      <vt:lpstr>Фільтрувальні функції ЗІЗ</vt:lpstr>
      <vt:lpstr>Використання ЗІЗ</vt:lpstr>
      <vt:lpstr>Використання медичних рукавичок </vt:lpstr>
      <vt:lpstr>Використання рукавичок  для попередження забруднення рук</vt:lpstr>
      <vt:lpstr>Презентация PowerPoint</vt:lpstr>
      <vt:lpstr>Порівняння медичних рукавичок, виготовлених з різних матеріалів (дод.6 наказ МОЗ №1777) </vt:lpstr>
      <vt:lpstr>Медичні рукавички: важлива проблема для гігієни рук</vt:lpstr>
      <vt:lpstr>Одягання та знімання нестерильних (оглядових) медичних рукавичок </vt:lpstr>
      <vt:lpstr>Одягання та знімання стерильних медичних рукавичок</vt:lpstr>
      <vt:lpstr>Рукавички </vt:lpstr>
      <vt:lpstr>Рукавички </vt:lpstr>
      <vt:lpstr>Рукавички </vt:lpstr>
      <vt:lpstr>Презентация PowerPoint</vt:lpstr>
      <vt:lpstr>Рукавички </vt:lpstr>
      <vt:lpstr>Презентация PowerPoint</vt:lpstr>
      <vt:lpstr>Медичні маски</vt:lpstr>
      <vt:lpstr>Медичні маски використовуються:</vt:lpstr>
      <vt:lpstr>Презентация PowerPoint</vt:lpstr>
      <vt:lpstr>Презентация PowerPoint</vt:lpstr>
      <vt:lpstr>Презентация PowerPoint</vt:lpstr>
      <vt:lpstr>ЗІЗ для захисту очей</vt:lpstr>
      <vt:lpstr>ХЗІА- халати захисні від інфекційних агентів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Медична маска – тільки для хворих і тільки  в приміщенні</vt:lpstr>
      <vt:lpstr>Презентация PowerPoint</vt:lpstr>
      <vt:lpstr>Презентация PowerPoint</vt:lpstr>
      <vt:lpstr>Помилки, які часто виникають при використанні медичних рукавичок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Інфекційний контроль за новими вимогами МОЗ</dc:title>
  <dc:creator>vkoso</dc:creator>
  <cp:lastModifiedBy>Дар'я Степанюк</cp:lastModifiedBy>
  <cp:revision>352</cp:revision>
  <dcterms:created xsi:type="dcterms:W3CDTF">2022-04-21T08:04:57Z</dcterms:created>
  <dcterms:modified xsi:type="dcterms:W3CDTF">2022-08-30T14:57:24Z</dcterms:modified>
</cp:coreProperties>
</file>